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70" r:id="rId15"/>
    <p:sldId id="269"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7" autoAdjust="0"/>
    <p:restoredTop sz="94660"/>
  </p:normalViewPr>
  <p:slideViewPr>
    <p:cSldViewPr snapToGrid="0">
      <p:cViewPr varScale="1">
        <p:scale>
          <a:sx n="87" d="100"/>
          <a:sy n="87" d="100"/>
        </p:scale>
        <p:origin x="533" y="4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49531-3216-422E-B220-256BC11C3C2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FC13195-4CC3-4836-ADC0-BA54DAB7AD0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818513D-A059-4C22-9654-9F31ACB74837}"/>
              </a:ext>
            </a:extLst>
          </p:cNvPr>
          <p:cNvSpPr>
            <a:spLocks noGrp="1"/>
          </p:cNvSpPr>
          <p:nvPr>
            <p:ph type="dt" sz="half" idx="10"/>
          </p:nvPr>
        </p:nvSpPr>
        <p:spPr/>
        <p:txBody>
          <a:bodyPr/>
          <a:lstStyle/>
          <a:p>
            <a:fld id="{36D26F2A-3B13-4CCA-804A-D4193D086864}" type="datetimeFigureOut">
              <a:rPr lang="en-US" smtClean="0"/>
              <a:t>7/8/2021</a:t>
            </a:fld>
            <a:endParaRPr lang="en-US"/>
          </a:p>
        </p:txBody>
      </p:sp>
      <p:sp>
        <p:nvSpPr>
          <p:cNvPr id="5" name="Footer Placeholder 4">
            <a:extLst>
              <a:ext uri="{FF2B5EF4-FFF2-40B4-BE49-F238E27FC236}">
                <a16:creationId xmlns:a16="http://schemas.microsoft.com/office/drawing/2014/main" id="{25721907-97AA-493B-A10B-124D0EFD91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9FA924-920F-4574-AE65-66CA1792CD60}"/>
              </a:ext>
            </a:extLst>
          </p:cNvPr>
          <p:cNvSpPr>
            <a:spLocks noGrp="1"/>
          </p:cNvSpPr>
          <p:nvPr>
            <p:ph type="sldNum" sz="quarter" idx="12"/>
          </p:nvPr>
        </p:nvSpPr>
        <p:spPr/>
        <p:txBody>
          <a:bodyPr/>
          <a:lstStyle/>
          <a:p>
            <a:fld id="{7D515C5E-4EFD-4E48-9E58-E3D7073F5C4E}" type="slidenum">
              <a:rPr lang="en-US" smtClean="0"/>
              <a:t>‹#›</a:t>
            </a:fld>
            <a:endParaRPr lang="en-US"/>
          </a:p>
        </p:txBody>
      </p:sp>
    </p:spTree>
    <p:extLst>
      <p:ext uri="{BB962C8B-B14F-4D97-AF65-F5344CB8AC3E}">
        <p14:creationId xmlns:p14="http://schemas.microsoft.com/office/powerpoint/2010/main" val="474590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A64D62-5E29-4B38-BD00-E3893EC61D9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5758676-2744-4057-88CE-96945ACFF88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FEAC599-B5F6-4C49-AD36-51BFA230EE20}"/>
              </a:ext>
            </a:extLst>
          </p:cNvPr>
          <p:cNvSpPr>
            <a:spLocks noGrp="1"/>
          </p:cNvSpPr>
          <p:nvPr>
            <p:ph type="dt" sz="half" idx="10"/>
          </p:nvPr>
        </p:nvSpPr>
        <p:spPr/>
        <p:txBody>
          <a:bodyPr/>
          <a:lstStyle/>
          <a:p>
            <a:fld id="{36D26F2A-3B13-4CCA-804A-D4193D086864}" type="datetimeFigureOut">
              <a:rPr lang="en-US" smtClean="0"/>
              <a:t>7/8/2021</a:t>
            </a:fld>
            <a:endParaRPr lang="en-US"/>
          </a:p>
        </p:txBody>
      </p:sp>
      <p:sp>
        <p:nvSpPr>
          <p:cNvPr id="5" name="Footer Placeholder 4">
            <a:extLst>
              <a:ext uri="{FF2B5EF4-FFF2-40B4-BE49-F238E27FC236}">
                <a16:creationId xmlns:a16="http://schemas.microsoft.com/office/drawing/2014/main" id="{D32BE8AF-E21C-4D4C-B075-FA8645D4BC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FB647C3-53E2-4C91-9461-0D9EC396D53B}"/>
              </a:ext>
            </a:extLst>
          </p:cNvPr>
          <p:cNvSpPr>
            <a:spLocks noGrp="1"/>
          </p:cNvSpPr>
          <p:nvPr>
            <p:ph type="sldNum" sz="quarter" idx="12"/>
          </p:nvPr>
        </p:nvSpPr>
        <p:spPr/>
        <p:txBody>
          <a:bodyPr/>
          <a:lstStyle/>
          <a:p>
            <a:fld id="{7D515C5E-4EFD-4E48-9E58-E3D7073F5C4E}" type="slidenum">
              <a:rPr lang="en-US" smtClean="0"/>
              <a:t>‹#›</a:t>
            </a:fld>
            <a:endParaRPr lang="en-US"/>
          </a:p>
        </p:txBody>
      </p:sp>
    </p:spTree>
    <p:extLst>
      <p:ext uri="{BB962C8B-B14F-4D97-AF65-F5344CB8AC3E}">
        <p14:creationId xmlns:p14="http://schemas.microsoft.com/office/powerpoint/2010/main" val="5188912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0EEAA49-6B0C-40D1-AC64-13615EAE85C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439A856-8669-44E0-9637-9143A5CF3E5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DD0A72C-D34D-4B0C-B604-010A8F3EB650}"/>
              </a:ext>
            </a:extLst>
          </p:cNvPr>
          <p:cNvSpPr>
            <a:spLocks noGrp="1"/>
          </p:cNvSpPr>
          <p:nvPr>
            <p:ph type="dt" sz="half" idx="10"/>
          </p:nvPr>
        </p:nvSpPr>
        <p:spPr/>
        <p:txBody>
          <a:bodyPr/>
          <a:lstStyle/>
          <a:p>
            <a:fld id="{36D26F2A-3B13-4CCA-804A-D4193D086864}" type="datetimeFigureOut">
              <a:rPr lang="en-US" smtClean="0"/>
              <a:t>7/8/2021</a:t>
            </a:fld>
            <a:endParaRPr lang="en-US"/>
          </a:p>
        </p:txBody>
      </p:sp>
      <p:sp>
        <p:nvSpPr>
          <p:cNvPr id="5" name="Footer Placeholder 4">
            <a:extLst>
              <a:ext uri="{FF2B5EF4-FFF2-40B4-BE49-F238E27FC236}">
                <a16:creationId xmlns:a16="http://schemas.microsoft.com/office/drawing/2014/main" id="{1FC7539B-6156-47B5-A819-5C9703BFF5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B0B3220-1995-45CA-8964-9D71010BEB75}"/>
              </a:ext>
            </a:extLst>
          </p:cNvPr>
          <p:cNvSpPr>
            <a:spLocks noGrp="1"/>
          </p:cNvSpPr>
          <p:nvPr>
            <p:ph type="sldNum" sz="quarter" idx="12"/>
          </p:nvPr>
        </p:nvSpPr>
        <p:spPr/>
        <p:txBody>
          <a:bodyPr/>
          <a:lstStyle/>
          <a:p>
            <a:fld id="{7D515C5E-4EFD-4E48-9E58-E3D7073F5C4E}" type="slidenum">
              <a:rPr lang="en-US" smtClean="0"/>
              <a:t>‹#›</a:t>
            </a:fld>
            <a:endParaRPr lang="en-US"/>
          </a:p>
        </p:txBody>
      </p:sp>
    </p:spTree>
    <p:extLst>
      <p:ext uri="{BB962C8B-B14F-4D97-AF65-F5344CB8AC3E}">
        <p14:creationId xmlns:p14="http://schemas.microsoft.com/office/powerpoint/2010/main" val="12597907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09CCB8-06F8-48B4-82C3-5CB79E813F1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9926165-3DE5-42AD-A15C-8CD208D207A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165B469-D700-4935-8C10-65C6C1478B26}"/>
              </a:ext>
            </a:extLst>
          </p:cNvPr>
          <p:cNvSpPr>
            <a:spLocks noGrp="1"/>
          </p:cNvSpPr>
          <p:nvPr>
            <p:ph type="dt" sz="half" idx="10"/>
          </p:nvPr>
        </p:nvSpPr>
        <p:spPr/>
        <p:txBody>
          <a:bodyPr/>
          <a:lstStyle/>
          <a:p>
            <a:fld id="{36D26F2A-3B13-4CCA-804A-D4193D086864}" type="datetimeFigureOut">
              <a:rPr lang="en-US" smtClean="0"/>
              <a:t>7/8/2021</a:t>
            </a:fld>
            <a:endParaRPr lang="en-US"/>
          </a:p>
        </p:txBody>
      </p:sp>
      <p:sp>
        <p:nvSpPr>
          <p:cNvPr id="5" name="Footer Placeholder 4">
            <a:extLst>
              <a:ext uri="{FF2B5EF4-FFF2-40B4-BE49-F238E27FC236}">
                <a16:creationId xmlns:a16="http://schemas.microsoft.com/office/drawing/2014/main" id="{C232F9F5-C500-47F3-BBB2-E4D2091850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951A1BA-51D8-43B0-ABFE-B7689F1D4590}"/>
              </a:ext>
            </a:extLst>
          </p:cNvPr>
          <p:cNvSpPr>
            <a:spLocks noGrp="1"/>
          </p:cNvSpPr>
          <p:nvPr>
            <p:ph type="sldNum" sz="quarter" idx="12"/>
          </p:nvPr>
        </p:nvSpPr>
        <p:spPr/>
        <p:txBody>
          <a:bodyPr/>
          <a:lstStyle/>
          <a:p>
            <a:fld id="{7D515C5E-4EFD-4E48-9E58-E3D7073F5C4E}" type="slidenum">
              <a:rPr lang="en-US" smtClean="0"/>
              <a:t>‹#›</a:t>
            </a:fld>
            <a:endParaRPr lang="en-US"/>
          </a:p>
        </p:txBody>
      </p:sp>
    </p:spTree>
    <p:extLst>
      <p:ext uri="{BB962C8B-B14F-4D97-AF65-F5344CB8AC3E}">
        <p14:creationId xmlns:p14="http://schemas.microsoft.com/office/powerpoint/2010/main" val="34836869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5C0112-2BEC-4A17-97B7-2B6771F73C3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F9D0221-1204-4AF3-A135-51DBB9327F8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BFFAFF2-09CA-40FD-B270-4B82A0855996}"/>
              </a:ext>
            </a:extLst>
          </p:cNvPr>
          <p:cNvSpPr>
            <a:spLocks noGrp="1"/>
          </p:cNvSpPr>
          <p:nvPr>
            <p:ph type="dt" sz="half" idx="10"/>
          </p:nvPr>
        </p:nvSpPr>
        <p:spPr/>
        <p:txBody>
          <a:bodyPr/>
          <a:lstStyle/>
          <a:p>
            <a:fld id="{36D26F2A-3B13-4CCA-804A-D4193D086864}" type="datetimeFigureOut">
              <a:rPr lang="en-US" smtClean="0"/>
              <a:t>7/8/2021</a:t>
            </a:fld>
            <a:endParaRPr lang="en-US"/>
          </a:p>
        </p:txBody>
      </p:sp>
      <p:sp>
        <p:nvSpPr>
          <p:cNvPr id="5" name="Footer Placeholder 4">
            <a:extLst>
              <a:ext uri="{FF2B5EF4-FFF2-40B4-BE49-F238E27FC236}">
                <a16:creationId xmlns:a16="http://schemas.microsoft.com/office/drawing/2014/main" id="{95CD7866-03D0-4406-B459-7A0AE3B8EE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82D245-036C-4B2D-B9C5-8654BE2A977A}"/>
              </a:ext>
            </a:extLst>
          </p:cNvPr>
          <p:cNvSpPr>
            <a:spLocks noGrp="1"/>
          </p:cNvSpPr>
          <p:nvPr>
            <p:ph type="sldNum" sz="quarter" idx="12"/>
          </p:nvPr>
        </p:nvSpPr>
        <p:spPr/>
        <p:txBody>
          <a:bodyPr/>
          <a:lstStyle/>
          <a:p>
            <a:fld id="{7D515C5E-4EFD-4E48-9E58-E3D7073F5C4E}" type="slidenum">
              <a:rPr lang="en-US" smtClean="0"/>
              <a:t>‹#›</a:t>
            </a:fld>
            <a:endParaRPr lang="en-US"/>
          </a:p>
        </p:txBody>
      </p:sp>
    </p:spTree>
    <p:extLst>
      <p:ext uri="{BB962C8B-B14F-4D97-AF65-F5344CB8AC3E}">
        <p14:creationId xmlns:p14="http://schemas.microsoft.com/office/powerpoint/2010/main" val="70326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74AE9B-BCF8-4F8C-BF60-DA46D79F93F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5A618F6-EB0F-49B2-AC39-78805176184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C0121FB-BD02-4183-8E82-6375E7E0152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98DA3A4-FD1C-40A7-939E-F9385433CBAF}"/>
              </a:ext>
            </a:extLst>
          </p:cNvPr>
          <p:cNvSpPr>
            <a:spLocks noGrp="1"/>
          </p:cNvSpPr>
          <p:nvPr>
            <p:ph type="dt" sz="half" idx="10"/>
          </p:nvPr>
        </p:nvSpPr>
        <p:spPr/>
        <p:txBody>
          <a:bodyPr/>
          <a:lstStyle/>
          <a:p>
            <a:fld id="{36D26F2A-3B13-4CCA-804A-D4193D086864}" type="datetimeFigureOut">
              <a:rPr lang="en-US" smtClean="0"/>
              <a:t>7/8/2021</a:t>
            </a:fld>
            <a:endParaRPr lang="en-US"/>
          </a:p>
        </p:txBody>
      </p:sp>
      <p:sp>
        <p:nvSpPr>
          <p:cNvPr id="6" name="Footer Placeholder 5">
            <a:extLst>
              <a:ext uri="{FF2B5EF4-FFF2-40B4-BE49-F238E27FC236}">
                <a16:creationId xmlns:a16="http://schemas.microsoft.com/office/drawing/2014/main" id="{7FCB8773-E7EE-44FC-85FD-363F0713594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EF06411-1D5D-4E97-8081-F4FCD066FC2F}"/>
              </a:ext>
            </a:extLst>
          </p:cNvPr>
          <p:cNvSpPr>
            <a:spLocks noGrp="1"/>
          </p:cNvSpPr>
          <p:nvPr>
            <p:ph type="sldNum" sz="quarter" idx="12"/>
          </p:nvPr>
        </p:nvSpPr>
        <p:spPr/>
        <p:txBody>
          <a:bodyPr/>
          <a:lstStyle/>
          <a:p>
            <a:fld id="{7D515C5E-4EFD-4E48-9E58-E3D7073F5C4E}" type="slidenum">
              <a:rPr lang="en-US" smtClean="0"/>
              <a:t>‹#›</a:t>
            </a:fld>
            <a:endParaRPr lang="en-US"/>
          </a:p>
        </p:txBody>
      </p:sp>
    </p:spTree>
    <p:extLst>
      <p:ext uri="{BB962C8B-B14F-4D97-AF65-F5344CB8AC3E}">
        <p14:creationId xmlns:p14="http://schemas.microsoft.com/office/powerpoint/2010/main" val="20760383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6FD3C6-5B9E-495A-88E0-29225A4EF8B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3B38C72-B09B-4B4F-A960-F8695113F1E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4DF9BEA-BEF3-4C5A-A9F3-BD949C17739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8797D2E-C557-4665-B5D9-57AAAE64E5B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74C9F43-8A81-4601-BF50-061014291A7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9D84D69-9C28-4586-91EE-3105BD43DD2D}"/>
              </a:ext>
            </a:extLst>
          </p:cNvPr>
          <p:cNvSpPr>
            <a:spLocks noGrp="1"/>
          </p:cNvSpPr>
          <p:nvPr>
            <p:ph type="dt" sz="half" idx="10"/>
          </p:nvPr>
        </p:nvSpPr>
        <p:spPr/>
        <p:txBody>
          <a:bodyPr/>
          <a:lstStyle/>
          <a:p>
            <a:fld id="{36D26F2A-3B13-4CCA-804A-D4193D086864}" type="datetimeFigureOut">
              <a:rPr lang="en-US" smtClean="0"/>
              <a:t>7/8/2021</a:t>
            </a:fld>
            <a:endParaRPr lang="en-US"/>
          </a:p>
        </p:txBody>
      </p:sp>
      <p:sp>
        <p:nvSpPr>
          <p:cNvPr id="8" name="Footer Placeholder 7">
            <a:extLst>
              <a:ext uri="{FF2B5EF4-FFF2-40B4-BE49-F238E27FC236}">
                <a16:creationId xmlns:a16="http://schemas.microsoft.com/office/drawing/2014/main" id="{A5257EE4-7BD6-4773-8B88-B88CE609A4F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4D62AB1-A226-44A3-B26E-8EC9BD6CDE0F}"/>
              </a:ext>
            </a:extLst>
          </p:cNvPr>
          <p:cNvSpPr>
            <a:spLocks noGrp="1"/>
          </p:cNvSpPr>
          <p:nvPr>
            <p:ph type="sldNum" sz="quarter" idx="12"/>
          </p:nvPr>
        </p:nvSpPr>
        <p:spPr/>
        <p:txBody>
          <a:bodyPr/>
          <a:lstStyle/>
          <a:p>
            <a:fld id="{7D515C5E-4EFD-4E48-9E58-E3D7073F5C4E}" type="slidenum">
              <a:rPr lang="en-US" smtClean="0"/>
              <a:t>‹#›</a:t>
            </a:fld>
            <a:endParaRPr lang="en-US"/>
          </a:p>
        </p:txBody>
      </p:sp>
    </p:spTree>
    <p:extLst>
      <p:ext uri="{BB962C8B-B14F-4D97-AF65-F5344CB8AC3E}">
        <p14:creationId xmlns:p14="http://schemas.microsoft.com/office/powerpoint/2010/main" val="1075358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303C0C-D294-4EFB-A75F-A0ACC25C2E6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E2A9B7C-2CBC-49F1-9082-C0F20B3F9B81}"/>
              </a:ext>
            </a:extLst>
          </p:cNvPr>
          <p:cNvSpPr>
            <a:spLocks noGrp="1"/>
          </p:cNvSpPr>
          <p:nvPr>
            <p:ph type="dt" sz="half" idx="10"/>
          </p:nvPr>
        </p:nvSpPr>
        <p:spPr/>
        <p:txBody>
          <a:bodyPr/>
          <a:lstStyle/>
          <a:p>
            <a:fld id="{36D26F2A-3B13-4CCA-804A-D4193D086864}" type="datetimeFigureOut">
              <a:rPr lang="en-US" smtClean="0"/>
              <a:t>7/8/2021</a:t>
            </a:fld>
            <a:endParaRPr lang="en-US"/>
          </a:p>
        </p:txBody>
      </p:sp>
      <p:sp>
        <p:nvSpPr>
          <p:cNvPr id="4" name="Footer Placeholder 3">
            <a:extLst>
              <a:ext uri="{FF2B5EF4-FFF2-40B4-BE49-F238E27FC236}">
                <a16:creationId xmlns:a16="http://schemas.microsoft.com/office/drawing/2014/main" id="{B76A747D-1369-4155-AA2C-35B03D9363C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095B1A7-8344-47FC-9D5E-E493F34D8594}"/>
              </a:ext>
            </a:extLst>
          </p:cNvPr>
          <p:cNvSpPr>
            <a:spLocks noGrp="1"/>
          </p:cNvSpPr>
          <p:nvPr>
            <p:ph type="sldNum" sz="quarter" idx="12"/>
          </p:nvPr>
        </p:nvSpPr>
        <p:spPr/>
        <p:txBody>
          <a:bodyPr/>
          <a:lstStyle/>
          <a:p>
            <a:fld id="{7D515C5E-4EFD-4E48-9E58-E3D7073F5C4E}" type="slidenum">
              <a:rPr lang="en-US" smtClean="0"/>
              <a:t>‹#›</a:t>
            </a:fld>
            <a:endParaRPr lang="en-US"/>
          </a:p>
        </p:txBody>
      </p:sp>
    </p:spTree>
    <p:extLst>
      <p:ext uri="{BB962C8B-B14F-4D97-AF65-F5344CB8AC3E}">
        <p14:creationId xmlns:p14="http://schemas.microsoft.com/office/powerpoint/2010/main" val="9943608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B51ADD6-8F41-46AC-AAEC-F06DB0A97915}"/>
              </a:ext>
            </a:extLst>
          </p:cNvPr>
          <p:cNvSpPr>
            <a:spLocks noGrp="1"/>
          </p:cNvSpPr>
          <p:nvPr>
            <p:ph type="dt" sz="half" idx="10"/>
          </p:nvPr>
        </p:nvSpPr>
        <p:spPr/>
        <p:txBody>
          <a:bodyPr/>
          <a:lstStyle/>
          <a:p>
            <a:fld id="{36D26F2A-3B13-4CCA-804A-D4193D086864}" type="datetimeFigureOut">
              <a:rPr lang="en-US" smtClean="0"/>
              <a:t>7/8/2021</a:t>
            </a:fld>
            <a:endParaRPr lang="en-US"/>
          </a:p>
        </p:txBody>
      </p:sp>
      <p:sp>
        <p:nvSpPr>
          <p:cNvPr id="3" name="Footer Placeholder 2">
            <a:extLst>
              <a:ext uri="{FF2B5EF4-FFF2-40B4-BE49-F238E27FC236}">
                <a16:creationId xmlns:a16="http://schemas.microsoft.com/office/drawing/2014/main" id="{333DCC04-E649-4B92-9454-403406995F9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E16A541-C498-41B8-8A52-C6F2DD97AC3A}"/>
              </a:ext>
            </a:extLst>
          </p:cNvPr>
          <p:cNvSpPr>
            <a:spLocks noGrp="1"/>
          </p:cNvSpPr>
          <p:nvPr>
            <p:ph type="sldNum" sz="quarter" idx="12"/>
          </p:nvPr>
        </p:nvSpPr>
        <p:spPr/>
        <p:txBody>
          <a:bodyPr/>
          <a:lstStyle/>
          <a:p>
            <a:fld id="{7D515C5E-4EFD-4E48-9E58-E3D7073F5C4E}" type="slidenum">
              <a:rPr lang="en-US" smtClean="0"/>
              <a:t>‹#›</a:t>
            </a:fld>
            <a:endParaRPr lang="en-US"/>
          </a:p>
        </p:txBody>
      </p:sp>
    </p:spTree>
    <p:extLst>
      <p:ext uri="{BB962C8B-B14F-4D97-AF65-F5344CB8AC3E}">
        <p14:creationId xmlns:p14="http://schemas.microsoft.com/office/powerpoint/2010/main" val="30261451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A7018D-3EA2-4E12-9560-A47545F15EA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0F02C0F-7394-44A4-8D74-C2998BF09EB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BA81876-C6D2-4C57-8265-56EF2700795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16C957-F3A6-4D5A-B05B-593C78B92839}"/>
              </a:ext>
            </a:extLst>
          </p:cNvPr>
          <p:cNvSpPr>
            <a:spLocks noGrp="1"/>
          </p:cNvSpPr>
          <p:nvPr>
            <p:ph type="dt" sz="half" idx="10"/>
          </p:nvPr>
        </p:nvSpPr>
        <p:spPr/>
        <p:txBody>
          <a:bodyPr/>
          <a:lstStyle/>
          <a:p>
            <a:fld id="{36D26F2A-3B13-4CCA-804A-D4193D086864}" type="datetimeFigureOut">
              <a:rPr lang="en-US" smtClean="0"/>
              <a:t>7/8/2021</a:t>
            </a:fld>
            <a:endParaRPr lang="en-US"/>
          </a:p>
        </p:txBody>
      </p:sp>
      <p:sp>
        <p:nvSpPr>
          <p:cNvPr id="6" name="Footer Placeholder 5">
            <a:extLst>
              <a:ext uri="{FF2B5EF4-FFF2-40B4-BE49-F238E27FC236}">
                <a16:creationId xmlns:a16="http://schemas.microsoft.com/office/drawing/2014/main" id="{EE3CEB71-CD8C-48F0-B491-DBD6D06027B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F8F58D9-BBF4-4591-8B20-906B7A0A8973}"/>
              </a:ext>
            </a:extLst>
          </p:cNvPr>
          <p:cNvSpPr>
            <a:spLocks noGrp="1"/>
          </p:cNvSpPr>
          <p:nvPr>
            <p:ph type="sldNum" sz="quarter" idx="12"/>
          </p:nvPr>
        </p:nvSpPr>
        <p:spPr/>
        <p:txBody>
          <a:bodyPr/>
          <a:lstStyle/>
          <a:p>
            <a:fld id="{7D515C5E-4EFD-4E48-9E58-E3D7073F5C4E}" type="slidenum">
              <a:rPr lang="en-US" smtClean="0"/>
              <a:t>‹#›</a:t>
            </a:fld>
            <a:endParaRPr lang="en-US"/>
          </a:p>
        </p:txBody>
      </p:sp>
    </p:spTree>
    <p:extLst>
      <p:ext uri="{BB962C8B-B14F-4D97-AF65-F5344CB8AC3E}">
        <p14:creationId xmlns:p14="http://schemas.microsoft.com/office/powerpoint/2010/main" val="38904600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8C33AE-6161-4CB2-89BE-F82BEE9528B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B0F7D3F-1EA5-47FC-9ADB-DD3391F9286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ACED992-6DDF-4461-B26E-51D857DE70E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51F09DE-334F-40FD-9C7C-B3F02F68E501}"/>
              </a:ext>
            </a:extLst>
          </p:cNvPr>
          <p:cNvSpPr>
            <a:spLocks noGrp="1"/>
          </p:cNvSpPr>
          <p:nvPr>
            <p:ph type="dt" sz="half" idx="10"/>
          </p:nvPr>
        </p:nvSpPr>
        <p:spPr/>
        <p:txBody>
          <a:bodyPr/>
          <a:lstStyle/>
          <a:p>
            <a:fld id="{36D26F2A-3B13-4CCA-804A-D4193D086864}" type="datetimeFigureOut">
              <a:rPr lang="en-US" smtClean="0"/>
              <a:t>7/8/2021</a:t>
            </a:fld>
            <a:endParaRPr lang="en-US"/>
          </a:p>
        </p:txBody>
      </p:sp>
      <p:sp>
        <p:nvSpPr>
          <p:cNvPr id="6" name="Footer Placeholder 5">
            <a:extLst>
              <a:ext uri="{FF2B5EF4-FFF2-40B4-BE49-F238E27FC236}">
                <a16:creationId xmlns:a16="http://schemas.microsoft.com/office/drawing/2014/main" id="{942C314E-6E52-4704-B8EA-7E620293E49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2F9D545-8899-4FDD-AF39-DC006E935752}"/>
              </a:ext>
            </a:extLst>
          </p:cNvPr>
          <p:cNvSpPr>
            <a:spLocks noGrp="1"/>
          </p:cNvSpPr>
          <p:nvPr>
            <p:ph type="sldNum" sz="quarter" idx="12"/>
          </p:nvPr>
        </p:nvSpPr>
        <p:spPr/>
        <p:txBody>
          <a:bodyPr/>
          <a:lstStyle/>
          <a:p>
            <a:fld id="{7D515C5E-4EFD-4E48-9E58-E3D7073F5C4E}" type="slidenum">
              <a:rPr lang="en-US" smtClean="0"/>
              <a:t>‹#›</a:t>
            </a:fld>
            <a:endParaRPr lang="en-US"/>
          </a:p>
        </p:txBody>
      </p:sp>
    </p:spTree>
    <p:extLst>
      <p:ext uri="{BB962C8B-B14F-4D97-AF65-F5344CB8AC3E}">
        <p14:creationId xmlns:p14="http://schemas.microsoft.com/office/powerpoint/2010/main" val="1330525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72859C1-E123-41DF-8741-4ABC154413C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7FD77D8-2665-4A25-A714-63D682C2323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29C628A-FC91-4936-AECD-5D759C7538D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6D26F2A-3B13-4CCA-804A-D4193D086864}" type="datetimeFigureOut">
              <a:rPr lang="en-US" smtClean="0"/>
              <a:t>7/8/2021</a:t>
            </a:fld>
            <a:endParaRPr lang="en-US"/>
          </a:p>
        </p:txBody>
      </p:sp>
      <p:sp>
        <p:nvSpPr>
          <p:cNvPr id="5" name="Footer Placeholder 4">
            <a:extLst>
              <a:ext uri="{FF2B5EF4-FFF2-40B4-BE49-F238E27FC236}">
                <a16:creationId xmlns:a16="http://schemas.microsoft.com/office/drawing/2014/main" id="{EEC11C78-6C65-44FA-8893-E69BC52405F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1844682-9EC6-40D8-B19C-2DAF5C231F2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D515C5E-4EFD-4E48-9E58-E3D7073F5C4E}" type="slidenum">
              <a:rPr lang="en-US" smtClean="0"/>
              <a:t>‹#›</a:t>
            </a:fld>
            <a:endParaRPr lang="en-US"/>
          </a:p>
        </p:txBody>
      </p:sp>
    </p:spTree>
    <p:extLst>
      <p:ext uri="{BB962C8B-B14F-4D97-AF65-F5344CB8AC3E}">
        <p14:creationId xmlns:p14="http://schemas.microsoft.com/office/powerpoint/2010/main" val="128079764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11B2E8-E828-47AD-AFFC-8E6AF8236DB5}"/>
              </a:ext>
            </a:extLst>
          </p:cNvPr>
          <p:cNvSpPr>
            <a:spLocks noGrp="1"/>
          </p:cNvSpPr>
          <p:nvPr>
            <p:ph type="ctrTitle"/>
          </p:nvPr>
        </p:nvSpPr>
        <p:spPr/>
        <p:txBody>
          <a:bodyPr/>
          <a:lstStyle/>
          <a:p>
            <a:r>
              <a:rPr lang="en-US" dirty="0" err="1"/>
              <a:t>Qaoss</a:t>
            </a:r>
            <a:r>
              <a:rPr lang="en-US" dirty="0"/>
              <a:t> Installation and Configuration</a:t>
            </a:r>
          </a:p>
        </p:txBody>
      </p:sp>
    </p:spTree>
    <p:extLst>
      <p:ext uri="{BB962C8B-B14F-4D97-AF65-F5344CB8AC3E}">
        <p14:creationId xmlns:p14="http://schemas.microsoft.com/office/powerpoint/2010/main" val="834791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512CF43-8888-4B0F-AB8A-4A81670D3DB7}"/>
              </a:ext>
            </a:extLst>
          </p:cNvPr>
          <p:cNvSpPr txBox="1"/>
          <p:nvPr/>
        </p:nvSpPr>
        <p:spPr>
          <a:xfrm>
            <a:off x="502022" y="265866"/>
            <a:ext cx="11447929" cy="1173463"/>
          </a:xfrm>
          <a:prstGeom prst="rect">
            <a:avLst/>
          </a:prstGeom>
          <a:noFill/>
        </p:spPr>
        <p:txBody>
          <a:bodyPr wrap="square">
            <a:spAutoFit/>
          </a:bodyPr>
          <a:lstStyle/>
          <a:p>
            <a:pPr marR="0" lvl="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Log into your account at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ngrok</a:t>
            </a:r>
            <a:r>
              <a:rPr lang="en-US" sz="1800" dirty="0">
                <a:effectLst/>
                <a:latin typeface="Calibri" panose="020F0502020204030204" pitchFamily="34" charset="0"/>
                <a:ea typeface="Calibri" panose="020F0502020204030204" pitchFamily="34" charset="0"/>
                <a:cs typeface="Times New Roman" panose="02020603050405020304" pitchFamily="18" charset="0"/>
              </a:rPr>
              <a:t> and go to "endpoints" --&gt; "domains" and create a custom domain for yourself.</a:t>
            </a:r>
          </a:p>
          <a:p>
            <a:pPr marL="0" marR="0" indent="457200">
              <a:lnSpc>
                <a:spcPct val="107000"/>
              </a:lnSpc>
              <a:spcBef>
                <a:spcPts val="0"/>
              </a:spcBef>
              <a:spcAft>
                <a:spcPts val="800"/>
              </a:spcAft>
            </a:pPr>
            <a:r>
              <a:rPr lang="en-US" sz="1800" dirty="0" err="1">
                <a:effectLst/>
                <a:latin typeface="Calibri" panose="020F0502020204030204" pitchFamily="34" charset="0"/>
                <a:ea typeface="Calibri" panose="020F0502020204030204" pitchFamily="34" charset="0"/>
                <a:cs typeface="Times New Roman" panose="02020603050405020304" pitchFamily="18" charset="0"/>
              </a:rPr>
              <a:t>Eg</a:t>
            </a: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RockAndRoll</a:t>
            </a:r>
            <a:r>
              <a:rPr lang="en-US" sz="1800" dirty="0">
                <a:effectLst/>
                <a:latin typeface="Calibri" panose="020F0502020204030204" pitchFamily="34" charset="0"/>
                <a:ea typeface="Calibri" panose="020F0502020204030204" pitchFamily="34" charset="0"/>
                <a:cs typeface="Times New Roman" panose="02020603050405020304" pitchFamily="18" charset="0"/>
              </a:rPr>
              <a:t>" or anything you want. </a:t>
            </a:r>
            <a:endParaRPr lang="en-US" dirty="0">
              <a:latin typeface="Calibri" panose="020F0502020204030204" pitchFamily="34" charset="0"/>
              <a:ea typeface="Calibri" panose="020F0502020204030204" pitchFamily="34" charset="0"/>
              <a:cs typeface="Times New Roman" panose="02020603050405020304" pitchFamily="18" charset="0"/>
            </a:endParaRPr>
          </a:p>
          <a:p>
            <a:pPr marL="0" marR="0" indent="457200">
              <a:lnSpc>
                <a:spcPct val="107000"/>
              </a:lnSpc>
              <a:spcBef>
                <a:spcPts val="0"/>
              </a:spcBef>
              <a:spcAft>
                <a:spcPts val="800"/>
              </a:spcAft>
            </a:pPr>
            <a:r>
              <a:rPr lang="en-US" dirty="0">
                <a:latin typeface="Calibri" panose="020F0502020204030204" pitchFamily="34" charset="0"/>
                <a:cs typeface="Times New Roman" panose="02020603050405020304" pitchFamily="18" charset="0"/>
              </a:rPr>
              <a:t>You can create two domains if you’d like. Use one for a personal </a:t>
            </a:r>
            <a:r>
              <a:rPr lang="en-US" dirty="0" err="1">
                <a:latin typeface="Calibri" panose="020F0502020204030204" pitchFamily="34" charset="0"/>
                <a:cs typeface="Times New Roman" panose="02020603050405020304" pitchFamily="18" charset="0"/>
              </a:rPr>
              <a:t>Qaoss</a:t>
            </a:r>
            <a:r>
              <a:rPr lang="en-US" dirty="0">
                <a:latin typeface="Calibri" panose="020F0502020204030204" pitchFamily="34" charset="0"/>
                <a:cs typeface="Times New Roman" panose="02020603050405020304" pitchFamily="18" charset="0"/>
              </a:rPr>
              <a:t> timeline and one for a Group timeline.</a:t>
            </a:r>
          </a:p>
        </p:txBody>
      </p:sp>
      <p:pic>
        <p:nvPicPr>
          <p:cNvPr id="7" name="Picture 6">
            <a:extLst>
              <a:ext uri="{FF2B5EF4-FFF2-40B4-BE49-F238E27FC236}">
                <a16:creationId xmlns:a16="http://schemas.microsoft.com/office/drawing/2014/main" id="{29F88C09-85C9-4408-AD15-363D048777E1}"/>
              </a:ext>
            </a:extLst>
          </p:cNvPr>
          <p:cNvPicPr>
            <a:picLocks noChangeAspect="1"/>
          </p:cNvPicPr>
          <p:nvPr/>
        </p:nvPicPr>
        <p:blipFill>
          <a:blip r:embed="rId2"/>
          <a:stretch>
            <a:fillRect/>
          </a:stretch>
        </p:blipFill>
        <p:spPr>
          <a:xfrm>
            <a:off x="0" y="1951231"/>
            <a:ext cx="12192000" cy="2955538"/>
          </a:xfrm>
          <a:prstGeom prst="rect">
            <a:avLst/>
          </a:prstGeom>
        </p:spPr>
      </p:pic>
      <p:cxnSp>
        <p:nvCxnSpPr>
          <p:cNvPr id="9" name="Straight Arrow Connector 8">
            <a:extLst>
              <a:ext uri="{FF2B5EF4-FFF2-40B4-BE49-F238E27FC236}">
                <a16:creationId xmlns:a16="http://schemas.microsoft.com/office/drawing/2014/main" id="{A3C2126D-C835-4B5D-9DB2-B93EFBE3DDDB}"/>
              </a:ext>
            </a:extLst>
          </p:cNvPr>
          <p:cNvCxnSpPr/>
          <p:nvPr/>
        </p:nvCxnSpPr>
        <p:spPr>
          <a:xfrm flipH="1">
            <a:off x="865094" y="609600"/>
            <a:ext cx="3706906" cy="35141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EEF6B3C5-73E3-48B2-A4F9-79545009C258}"/>
              </a:ext>
            </a:extLst>
          </p:cNvPr>
          <p:cNvCxnSpPr/>
          <p:nvPr/>
        </p:nvCxnSpPr>
        <p:spPr>
          <a:xfrm flipH="1">
            <a:off x="900953" y="564776"/>
            <a:ext cx="5365376" cy="39982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5D718299-CED7-4197-A81D-EA03D7E9DA12}"/>
              </a:ext>
            </a:extLst>
          </p:cNvPr>
          <p:cNvCxnSpPr/>
          <p:nvPr/>
        </p:nvCxnSpPr>
        <p:spPr>
          <a:xfrm>
            <a:off x="8520953" y="555812"/>
            <a:ext cx="2492188" cy="242047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905641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AB7E80F-84E6-4655-BD43-F4225C2CDDC6}"/>
              </a:ext>
            </a:extLst>
          </p:cNvPr>
          <p:cNvSpPr txBox="1"/>
          <p:nvPr/>
        </p:nvSpPr>
        <p:spPr>
          <a:xfrm>
            <a:off x="0" y="2618626"/>
            <a:ext cx="11416812" cy="3362011"/>
          </a:xfrm>
          <a:prstGeom prst="rect">
            <a:avLst/>
          </a:prstGeom>
          <a:noFill/>
        </p:spPr>
        <p:txBody>
          <a:bodyPr wrap="square">
            <a:spAutoFit/>
          </a:bodyPr>
          <a:lstStyle/>
          <a:p>
            <a:pPr marR="0" lvl="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On your computer in the config folder under the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qaoss</a:t>
            </a:r>
            <a:r>
              <a:rPr lang="en-US" sz="1800" dirty="0">
                <a:effectLst/>
                <a:latin typeface="Calibri" panose="020F0502020204030204" pitchFamily="34" charset="0"/>
                <a:ea typeface="Calibri" panose="020F0502020204030204" pitchFamily="34" charset="0"/>
                <a:cs typeface="Times New Roman" panose="02020603050405020304" pitchFamily="18" charset="0"/>
              </a:rPr>
              <a:t> folder </a:t>
            </a:r>
            <a:r>
              <a:rPr lang="en-US" dirty="0">
                <a:latin typeface="Calibri" panose="020F0502020204030204" pitchFamily="34" charset="0"/>
                <a:ea typeface="Calibri" panose="020F0502020204030204" pitchFamily="34" charset="0"/>
                <a:cs typeface="Times New Roman" panose="02020603050405020304" pitchFamily="18" charset="0"/>
              </a:rPr>
              <a:t>right click and open </a:t>
            </a:r>
            <a:r>
              <a:rPr lang="en-US" sz="1800" dirty="0">
                <a:effectLst/>
                <a:latin typeface="Calibri" panose="020F0502020204030204" pitchFamily="34" charset="0"/>
                <a:ea typeface="Calibri" panose="020F0502020204030204" pitchFamily="34" charset="0"/>
                <a:cs typeface="Times New Roman" panose="02020603050405020304" pitchFamily="18" charset="0"/>
              </a:rPr>
              <a:t>the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config.json</a:t>
            </a:r>
            <a:r>
              <a:rPr lang="en-US" sz="1800" dirty="0">
                <a:effectLst/>
                <a:latin typeface="Calibri" panose="020F0502020204030204" pitchFamily="34" charset="0"/>
                <a:ea typeface="Calibri" panose="020F0502020204030204" pitchFamily="34" charset="0"/>
                <a:cs typeface="Times New Roman" panose="02020603050405020304" pitchFamily="18" charset="0"/>
              </a:rPr>
              <a:t> with a text editor like Notepad. Then add your new custom domain name to the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ngrok_url</a:t>
            </a:r>
            <a:r>
              <a:rPr lang="en-US" sz="1800" dirty="0">
                <a:effectLst/>
                <a:latin typeface="Calibri" panose="020F0502020204030204" pitchFamily="34" charset="0"/>
                <a:ea typeface="Calibri" panose="020F0502020204030204" pitchFamily="34" charset="0"/>
                <a:cs typeface="Times New Roman" panose="02020603050405020304" pitchFamily="18" charset="0"/>
              </a:rPr>
              <a:t>” parameter and pick an alias for your timeline. Make sure </a:t>
            </a:r>
            <a:r>
              <a:rPr lang="en-US" dirty="0">
                <a:latin typeface="Calibri" panose="020F0502020204030204" pitchFamily="34" charset="0"/>
                <a:ea typeface="Calibri" panose="020F0502020204030204" pitchFamily="34" charset="0"/>
                <a:cs typeface="Times New Roman" panose="02020603050405020304" pitchFamily="18" charset="0"/>
              </a:rPr>
              <a:t>they are</a:t>
            </a:r>
            <a:r>
              <a:rPr lang="en-US" sz="1800" dirty="0">
                <a:effectLst/>
                <a:latin typeface="Calibri" panose="020F0502020204030204" pitchFamily="34" charset="0"/>
                <a:ea typeface="Calibri" panose="020F0502020204030204" pitchFamily="34" charset="0"/>
                <a:cs typeface="Times New Roman" panose="02020603050405020304" pitchFamily="18" charset="0"/>
              </a:rPr>
              <a:t> in double quotes.</a:t>
            </a:r>
          </a:p>
          <a:p>
            <a:pPr marL="45720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a:t>
            </a:r>
          </a:p>
          <a:p>
            <a:pPr marL="45720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  "port": "3000",</a:t>
            </a:r>
          </a:p>
          <a:p>
            <a:pPr marL="457200" marR="0">
              <a:lnSpc>
                <a:spcPct val="107000"/>
              </a:lnSpc>
              <a:spcBef>
                <a:spcPts val="0"/>
              </a:spcBef>
              <a:spcAft>
                <a:spcPts val="800"/>
              </a:spcAft>
            </a:pPr>
            <a:r>
              <a:rPr lang="en-US" dirty="0">
                <a:latin typeface="Calibri" panose="020F0502020204030204" pitchFamily="34" charset="0"/>
                <a:ea typeface="Calibri" panose="020F0502020204030204" pitchFamily="34" charset="0"/>
                <a:cs typeface="Times New Roman" panose="02020603050405020304" pitchFamily="18" charset="0"/>
              </a:rPr>
              <a:t>  </a:t>
            </a:r>
            <a:r>
              <a:rPr lang="en-US" sz="1800" dirty="0">
                <a:effectLst/>
                <a:latin typeface="Calibri" panose="020F0502020204030204" pitchFamily="34" charset="0"/>
                <a:ea typeface="Calibri" panose="020F0502020204030204" pitchFamily="34" charset="0"/>
                <a:cs typeface="Times New Roman" panose="02020603050405020304" pitchFamily="18" charset="0"/>
              </a:rPr>
              <a:t>"group": "0“,</a:t>
            </a:r>
          </a:p>
          <a:p>
            <a:pPr marL="45720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ngrok_url</a:t>
            </a: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RockAndRoll</a:t>
            </a: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dirty="0">
                <a:effectLst/>
                <a:latin typeface="Calibri" panose="020F0502020204030204" pitchFamily="34" charset="0"/>
                <a:ea typeface="Calibri" panose="020F0502020204030204" pitchFamily="34" charset="0"/>
                <a:cs typeface="Times New Roman" panose="02020603050405020304" pitchFamily="18" charset="0"/>
                <a:sym typeface="Wingdings" panose="05000000000000000000" pitchFamily="2" charset="2"/>
              </a:rPr>
              <a:t></a:t>
            </a:r>
            <a:r>
              <a:rPr lang="en-US" sz="18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Make sure it’s in double quotes</a:t>
            </a:r>
          </a:p>
          <a:p>
            <a:pPr marL="457200" marR="0">
              <a:lnSpc>
                <a:spcPct val="107000"/>
              </a:lnSpc>
              <a:spcBef>
                <a:spcPts val="0"/>
              </a:spcBef>
              <a:spcAft>
                <a:spcPts val="800"/>
              </a:spcAft>
            </a:pPr>
            <a:r>
              <a:rPr lang="en-US" dirty="0">
                <a:solidFill>
                  <a:srgbClr val="FF0000"/>
                </a:solidFill>
                <a:latin typeface="Calibri" panose="020F0502020204030204" pitchFamily="34" charset="0"/>
                <a:ea typeface="Calibri" panose="020F0502020204030204" pitchFamily="34" charset="0"/>
                <a:cs typeface="Times New Roman" panose="02020603050405020304" pitchFamily="18" charset="0"/>
              </a:rPr>
              <a:t>  </a:t>
            </a:r>
            <a:r>
              <a:rPr lang="en-US" dirty="0">
                <a:latin typeface="Calibri" panose="020F0502020204030204" pitchFamily="34" charset="0"/>
                <a:ea typeface="Calibri" panose="020F0502020204030204" pitchFamily="34" charset="0"/>
                <a:cs typeface="Times New Roman" panose="02020603050405020304" pitchFamily="18" charset="0"/>
              </a:rPr>
              <a:t>"</a:t>
            </a:r>
            <a:r>
              <a:rPr lang="en-US" dirty="0" err="1">
                <a:latin typeface="Calibri" panose="020F0502020204030204" pitchFamily="34" charset="0"/>
                <a:ea typeface="Calibri" panose="020F0502020204030204" pitchFamily="34" charset="0"/>
                <a:cs typeface="Times New Roman" panose="02020603050405020304" pitchFamily="18" charset="0"/>
              </a:rPr>
              <a:t>alias":“Elvis</a:t>
            </a:r>
            <a:r>
              <a:rPr lang="en-US" dirty="0">
                <a:latin typeface="Calibri" panose="020F0502020204030204" pitchFamily="34" charset="0"/>
                <a:ea typeface="Calibri" panose="020F0502020204030204" pitchFamily="34" charset="0"/>
                <a:cs typeface="Times New Roman" panose="02020603050405020304" pitchFamily="18" charset="0"/>
              </a:rPr>
              <a:t>“</a:t>
            </a:r>
          </a:p>
          <a:p>
            <a:pPr marL="45720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a:t>
            </a:r>
          </a:p>
        </p:txBody>
      </p:sp>
      <p:pic>
        <p:nvPicPr>
          <p:cNvPr id="7" name="Picture 6">
            <a:extLst>
              <a:ext uri="{FF2B5EF4-FFF2-40B4-BE49-F238E27FC236}">
                <a16:creationId xmlns:a16="http://schemas.microsoft.com/office/drawing/2014/main" id="{9334CE76-F8FD-4961-93BC-A40885BB8D04}"/>
              </a:ext>
            </a:extLst>
          </p:cNvPr>
          <p:cNvPicPr>
            <a:picLocks noChangeAspect="1"/>
          </p:cNvPicPr>
          <p:nvPr/>
        </p:nvPicPr>
        <p:blipFill>
          <a:blip r:embed="rId2"/>
          <a:stretch>
            <a:fillRect/>
          </a:stretch>
        </p:blipFill>
        <p:spPr>
          <a:xfrm>
            <a:off x="0" y="104234"/>
            <a:ext cx="12192000" cy="1576371"/>
          </a:xfrm>
          <a:prstGeom prst="rect">
            <a:avLst/>
          </a:prstGeom>
        </p:spPr>
      </p:pic>
      <p:cxnSp>
        <p:nvCxnSpPr>
          <p:cNvPr id="13" name="Straight Arrow Connector 12">
            <a:extLst>
              <a:ext uri="{FF2B5EF4-FFF2-40B4-BE49-F238E27FC236}">
                <a16:creationId xmlns:a16="http://schemas.microsoft.com/office/drawing/2014/main" id="{177AA5F4-B3F9-4C6B-87A7-EA017CAF974B}"/>
              </a:ext>
            </a:extLst>
          </p:cNvPr>
          <p:cNvCxnSpPr>
            <a:cxnSpLocks/>
          </p:cNvCxnSpPr>
          <p:nvPr/>
        </p:nvCxnSpPr>
        <p:spPr>
          <a:xfrm flipV="1">
            <a:off x="3121269" y="430823"/>
            <a:ext cx="1943100" cy="22903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06ACAA81-B2F2-49DB-A2CE-A40C1C44232B}"/>
              </a:ext>
            </a:extLst>
          </p:cNvPr>
          <p:cNvCxnSpPr>
            <a:cxnSpLocks/>
          </p:cNvCxnSpPr>
          <p:nvPr/>
        </p:nvCxnSpPr>
        <p:spPr>
          <a:xfrm flipH="1">
            <a:off x="2628900" y="3231173"/>
            <a:ext cx="3467100" cy="16353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3DB44319-6E93-4438-84D9-EAFDF0878C5D}"/>
              </a:ext>
            </a:extLst>
          </p:cNvPr>
          <p:cNvCxnSpPr/>
          <p:nvPr/>
        </p:nvCxnSpPr>
        <p:spPr>
          <a:xfrm flipH="1">
            <a:off x="2017835" y="3231173"/>
            <a:ext cx="6967903" cy="20661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905533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85536FF-4DA2-41EC-9622-7E354000B9A5}"/>
              </a:ext>
            </a:extLst>
          </p:cNvPr>
          <p:cNvSpPr txBox="1"/>
          <p:nvPr/>
        </p:nvSpPr>
        <p:spPr>
          <a:xfrm>
            <a:off x="360485" y="798250"/>
            <a:ext cx="11425603" cy="375552"/>
          </a:xfrm>
          <a:prstGeom prst="rect">
            <a:avLst/>
          </a:prstGeom>
          <a:noFill/>
        </p:spPr>
        <p:txBody>
          <a:bodyPr wrap="square">
            <a:spAutoFit/>
          </a:bodyPr>
          <a:lstStyle/>
          <a:p>
            <a:pPr marR="0" lvl="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Double click the Launch.bat file in the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qaoss</a:t>
            </a:r>
            <a:r>
              <a:rPr lang="en-US" sz="1800" dirty="0">
                <a:effectLst/>
                <a:latin typeface="Calibri" panose="020F0502020204030204" pitchFamily="34" charset="0"/>
                <a:ea typeface="Calibri" panose="020F0502020204030204" pitchFamily="34" charset="0"/>
                <a:cs typeface="Times New Roman" panose="02020603050405020304" pitchFamily="18" charset="0"/>
              </a:rPr>
              <a:t> folder. Your personal social media website should be up and running.</a:t>
            </a:r>
          </a:p>
        </p:txBody>
      </p:sp>
      <p:pic>
        <p:nvPicPr>
          <p:cNvPr id="7" name="Picture 6">
            <a:extLst>
              <a:ext uri="{FF2B5EF4-FFF2-40B4-BE49-F238E27FC236}">
                <a16:creationId xmlns:a16="http://schemas.microsoft.com/office/drawing/2014/main" id="{C8A9AFD5-F4EF-49D1-BB1D-4F2AB11B5B15}"/>
              </a:ext>
            </a:extLst>
          </p:cNvPr>
          <p:cNvPicPr>
            <a:picLocks noChangeAspect="1"/>
          </p:cNvPicPr>
          <p:nvPr/>
        </p:nvPicPr>
        <p:blipFill>
          <a:blip r:embed="rId2"/>
          <a:stretch>
            <a:fillRect/>
          </a:stretch>
        </p:blipFill>
        <p:spPr>
          <a:xfrm>
            <a:off x="202222" y="1532609"/>
            <a:ext cx="6283553" cy="3259199"/>
          </a:xfrm>
          <a:prstGeom prst="rect">
            <a:avLst/>
          </a:prstGeom>
        </p:spPr>
      </p:pic>
      <p:cxnSp>
        <p:nvCxnSpPr>
          <p:cNvPr id="9" name="Straight Arrow Connector 8">
            <a:extLst>
              <a:ext uri="{FF2B5EF4-FFF2-40B4-BE49-F238E27FC236}">
                <a16:creationId xmlns:a16="http://schemas.microsoft.com/office/drawing/2014/main" id="{2356C6E9-2345-4423-8866-C8CC22D86330}"/>
              </a:ext>
            </a:extLst>
          </p:cNvPr>
          <p:cNvCxnSpPr/>
          <p:nvPr/>
        </p:nvCxnSpPr>
        <p:spPr>
          <a:xfrm flipH="1">
            <a:off x="2158512" y="1173802"/>
            <a:ext cx="272561" cy="344655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56F8C396-A3EF-411E-A956-8E8A38D0641B}"/>
              </a:ext>
            </a:extLst>
          </p:cNvPr>
          <p:cNvPicPr>
            <a:picLocks noChangeAspect="1"/>
          </p:cNvPicPr>
          <p:nvPr/>
        </p:nvPicPr>
        <p:blipFill>
          <a:blip r:embed="rId3"/>
          <a:stretch>
            <a:fillRect/>
          </a:stretch>
        </p:blipFill>
        <p:spPr>
          <a:xfrm>
            <a:off x="5444711" y="4307548"/>
            <a:ext cx="6747289" cy="2550452"/>
          </a:xfrm>
          <a:prstGeom prst="rect">
            <a:avLst/>
          </a:prstGeom>
        </p:spPr>
      </p:pic>
      <p:cxnSp>
        <p:nvCxnSpPr>
          <p:cNvPr id="13" name="Straight Arrow Connector 12">
            <a:extLst>
              <a:ext uri="{FF2B5EF4-FFF2-40B4-BE49-F238E27FC236}">
                <a16:creationId xmlns:a16="http://schemas.microsoft.com/office/drawing/2014/main" id="{D9251321-87AB-4B3B-8DCB-8F111A762935}"/>
              </a:ext>
            </a:extLst>
          </p:cNvPr>
          <p:cNvCxnSpPr/>
          <p:nvPr/>
        </p:nvCxnSpPr>
        <p:spPr>
          <a:xfrm flipH="1">
            <a:off x="6567854" y="1173802"/>
            <a:ext cx="2048608" cy="40312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289475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D2EB584-D343-461A-9A0C-A4B33002C327}"/>
              </a:ext>
            </a:extLst>
          </p:cNvPr>
          <p:cNvSpPr txBox="1"/>
          <p:nvPr/>
        </p:nvSpPr>
        <p:spPr>
          <a:xfrm>
            <a:off x="470388" y="257524"/>
            <a:ext cx="10001250" cy="375552"/>
          </a:xfrm>
          <a:prstGeom prst="rect">
            <a:avLst/>
          </a:prstGeom>
          <a:noFill/>
        </p:spPr>
        <p:txBody>
          <a:bodyPr wrap="square">
            <a:spAutoFit/>
          </a:bodyPr>
          <a:lstStyle/>
          <a:p>
            <a:pPr marR="0" lvl="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Open a browser – Firefox, Edge or Chrome -- and type localhost:3000 in the address bar to begin testing.</a:t>
            </a:r>
          </a:p>
        </p:txBody>
      </p:sp>
      <p:pic>
        <p:nvPicPr>
          <p:cNvPr id="7" name="Picture 6">
            <a:extLst>
              <a:ext uri="{FF2B5EF4-FFF2-40B4-BE49-F238E27FC236}">
                <a16:creationId xmlns:a16="http://schemas.microsoft.com/office/drawing/2014/main" id="{C3EDFB35-B487-4921-AB6C-2033093B263D}"/>
              </a:ext>
            </a:extLst>
          </p:cNvPr>
          <p:cNvPicPr>
            <a:picLocks noChangeAspect="1"/>
          </p:cNvPicPr>
          <p:nvPr/>
        </p:nvPicPr>
        <p:blipFill>
          <a:blip r:embed="rId2"/>
          <a:stretch>
            <a:fillRect/>
          </a:stretch>
        </p:blipFill>
        <p:spPr>
          <a:xfrm>
            <a:off x="574064" y="1628775"/>
            <a:ext cx="10639425" cy="3600450"/>
          </a:xfrm>
          <a:prstGeom prst="rect">
            <a:avLst/>
          </a:prstGeom>
        </p:spPr>
      </p:pic>
      <p:cxnSp>
        <p:nvCxnSpPr>
          <p:cNvPr id="9" name="Straight Arrow Connector 8">
            <a:extLst>
              <a:ext uri="{FF2B5EF4-FFF2-40B4-BE49-F238E27FC236}">
                <a16:creationId xmlns:a16="http://schemas.microsoft.com/office/drawing/2014/main" id="{C53C0741-D52F-4AE9-A565-4A0DC3A9B6CB}"/>
              </a:ext>
            </a:extLst>
          </p:cNvPr>
          <p:cNvCxnSpPr/>
          <p:nvPr/>
        </p:nvCxnSpPr>
        <p:spPr>
          <a:xfrm>
            <a:off x="4167554" y="597877"/>
            <a:ext cx="3547696" cy="20969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656522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0394A03-2089-4E42-982F-3E27806A3422}"/>
              </a:ext>
            </a:extLst>
          </p:cNvPr>
          <p:cNvPicPr>
            <a:picLocks noChangeAspect="1"/>
          </p:cNvPicPr>
          <p:nvPr/>
        </p:nvPicPr>
        <p:blipFill>
          <a:blip r:embed="rId2"/>
          <a:stretch>
            <a:fillRect/>
          </a:stretch>
        </p:blipFill>
        <p:spPr>
          <a:xfrm>
            <a:off x="0" y="393998"/>
            <a:ext cx="12192000" cy="6070004"/>
          </a:xfrm>
          <a:prstGeom prst="rect">
            <a:avLst/>
          </a:prstGeom>
        </p:spPr>
      </p:pic>
    </p:spTree>
    <p:extLst>
      <p:ext uri="{BB962C8B-B14F-4D97-AF65-F5344CB8AC3E}">
        <p14:creationId xmlns:p14="http://schemas.microsoft.com/office/powerpoint/2010/main" val="5265561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FFB6E52-9939-40C1-9BCD-1FB55615FC01}"/>
              </a:ext>
            </a:extLst>
          </p:cNvPr>
          <p:cNvSpPr txBox="1"/>
          <p:nvPr/>
        </p:nvSpPr>
        <p:spPr>
          <a:xfrm>
            <a:off x="738554" y="565254"/>
            <a:ext cx="10937631" cy="375552"/>
          </a:xfrm>
          <a:prstGeom prst="rect">
            <a:avLst/>
          </a:prstGeom>
          <a:noFill/>
        </p:spPr>
        <p:txBody>
          <a:bodyPr wrap="square">
            <a:spAutoFit/>
          </a:bodyPr>
          <a:lstStyle/>
          <a:p>
            <a:pPr marR="0" lvl="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Go to your browsers “Settings” and configure “Downloads” to ask where to save each time. </a:t>
            </a:r>
          </a:p>
        </p:txBody>
      </p:sp>
      <p:pic>
        <p:nvPicPr>
          <p:cNvPr id="7" name="Picture 6">
            <a:extLst>
              <a:ext uri="{FF2B5EF4-FFF2-40B4-BE49-F238E27FC236}">
                <a16:creationId xmlns:a16="http://schemas.microsoft.com/office/drawing/2014/main" id="{0DAB78A9-B785-442F-B580-25F4027D2946}"/>
              </a:ext>
            </a:extLst>
          </p:cNvPr>
          <p:cNvPicPr>
            <a:picLocks noChangeAspect="1"/>
          </p:cNvPicPr>
          <p:nvPr/>
        </p:nvPicPr>
        <p:blipFill>
          <a:blip r:embed="rId2"/>
          <a:stretch>
            <a:fillRect/>
          </a:stretch>
        </p:blipFill>
        <p:spPr>
          <a:xfrm>
            <a:off x="0" y="2056876"/>
            <a:ext cx="12192000" cy="2744247"/>
          </a:xfrm>
          <a:prstGeom prst="rect">
            <a:avLst/>
          </a:prstGeom>
        </p:spPr>
      </p:pic>
      <p:cxnSp>
        <p:nvCxnSpPr>
          <p:cNvPr id="9" name="Straight Arrow Connector 8">
            <a:extLst>
              <a:ext uri="{FF2B5EF4-FFF2-40B4-BE49-F238E27FC236}">
                <a16:creationId xmlns:a16="http://schemas.microsoft.com/office/drawing/2014/main" id="{48D15B5D-8B3F-4343-80B3-29336998C000}"/>
              </a:ext>
            </a:extLst>
          </p:cNvPr>
          <p:cNvCxnSpPr/>
          <p:nvPr/>
        </p:nvCxnSpPr>
        <p:spPr>
          <a:xfrm flipH="1">
            <a:off x="3279531" y="940806"/>
            <a:ext cx="2206869" cy="248819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AFD0C022-00CB-461E-B424-3976CD64FDF3}"/>
              </a:ext>
            </a:extLst>
          </p:cNvPr>
          <p:cNvCxnSpPr/>
          <p:nvPr/>
        </p:nvCxnSpPr>
        <p:spPr>
          <a:xfrm flipH="1">
            <a:off x="4655527" y="940806"/>
            <a:ext cx="2061796" cy="32355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EF29718B-7A4F-4B14-B4CA-E6DF0EB15314}"/>
              </a:ext>
            </a:extLst>
          </p:cNvPr>
          <p:cNvSpPr txBox="1"/>
          <p:nvPr/>
        </p:nvSpPr>
        <p:spPr>
          <a:xfrm>
            <a:off x="738554" y="5332535"/>
            <a:ext cx="9807819" cy="923330"/>
          </a:xfrm>
          <a:prstGeom prst="rect">
            <a:avLst/>
          </a:prstGeom>
          <a:noFill/>
        </p:spPr>
        <p:txBody>
          <a:bodyPr wrap="square" rtlCol="0">
            <a:spAutoFit/>
          </a:bodyPr>
          <a:lstStyle/>
          <a:p>
            <a:r>
              <a:rPr lang="en-US" dirty="0"/>
              <a:t>Consult your browsers help to find out how to configure download settings. This is needed for sharing posts from other users. Since all your content is saved on your computer, you save shared posts on your computer </a:t>
            </a:r>
            <a:r>
              <a:rPr lang="en-US"/>
              <a:t>as well.</a:t>
            </a:r>
            <a:endParaRPr lang="en-US" dirty="0"/>
          </a:p>
        </p:txBody>
      </p:sp>
    </p:spTree>
    <p:extLst>
      <p:ext uri="{BB962C8B-B14F-4D97-AF65-F5344CB8AC3E}">
        <p14:creationId xmlns:p14="http://schemas.microsoft.com/office/powerpoint/2010/main" val="37800309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52B89B3-51E4-4869-95A7-B014144A2A00}"/>
              </a:ext>
            </a:extLst>
          </p:cNvPr>
          <p:cNvSpPr txBox="1"/>
          <p:nvPr/>
        </p:nvSpPr>
        <p:spPr>
          <a:xfrm>
            <a:off x="1437542" y="447846"/>
            <a:ext cx="8304335" cy="671915"/>
          </a:xfrm>
          <a:prstGeom prst="rect">
            <a:avLst/>
          </a:prstGeom>
          <a:noFill/>
        </p:spPr>
        <p:txBody>
          <a:bodyPr wrap="square">
            <a:spAutoFit/>
          </a:bodyPr>
          <a:lstStyle/>
          <a:p>
            <a:pPr marR="0" lvl="0">
              <a:lnSpc>
                <a:spcPct val="107000"/>
              </a:lnSpc>
              <a:spcBef>
                <a:spcPts val="0"/>
              </a:spcBef>
              <a:spcAft>
                <a:spcPts val="800"/>
              </a:spcAft>
            </a:pPr>
            <a:r>
              <a:rPr lang="en-US" dirty="0">
                <a:latin typeface="Calibri" panose="020F0502020204030204" pitchFamily="34" charset="0"/>
                <a:ea typeface="Calibri" panose="020F0502020204030204" pitchFamily="34" charset="0"/>
                <a:cs typeface="Times New Roman" panose="02020603050405020304" pitchFamily="18" charset="0"/>
              </a:rPr>
              <a:t>Unzip and c</a:t>
            </a:r>
            <a:r>
              <a:rPr lang="en-US" sz="1800" dirty="0">
                <a:effectLst/>
                <a:latin typeface="Calibri" panose="020F0502020204030204" pitchFamily="34" charset="0"/>
                <a:ea typeface="Calibri" panose="020F0502020204030204" pitchFamily="34" charset="0"/>
                <a:cs typeface="Times New Roman" panose="02020603050405020304" pitchFamily="18" charset="0"/>
              </a:rPr>
              <a:t>opy the entire </a:t>
            </a:r>
            <a:r>
              <a:rPr lang="en-US" sz="1800" dirty="0" err="1">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qaoss</a:t>
            </a:r>
            <a:r>
              <a:rPr lang="en-US" sz="18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 </a:t>
            </a:r>
            <a:r>
              <a:rPr lang="en-US" sz="1800" dirty="0">
                <a:effectLst/>
                <a:latin typeface="Calibri" panose="020F0502020204030204" pitchFamily="34" charset="0"/>
                <a:ea typeface="Calibri" panose="020F0502020204030204" pitchFamily="34" charset="0"/>
                <a:cs typeface="Times New Roman" panose="02020603050405020304" pitchFamily="18" charset="0"/>
              </a:rPr>
              <a:t>folder and all its contents to a folder on your local computer where you have full access. The "documents" folder works nice.</a:t>
            </a:r>
          </a:p>
        </p:txBody>
      </p:sp>
      <p:pic>
        <p:nvPicPr>
          <p:cNvPr id="7" name="Picture 6">
            <a:extLst>
              <a:ext uri="{FF2B5EF4-FFF2-40B4-BE49-F238E27FC236}">
                <a16:creationId xmlns:a16="http://schemas.microsoft.com/office/drawing/2014/main" id="{F53E60E2-71BF-4B04-B73E-EDB043C86718}"/>
              </a:ext>
            </a:extLst>
          </p:cNvPr>
          <p:cNvPicPr>
            <a:picLocks noChangeAspect="1"/>
          </p:cNvPicPr>
          <p:nvPr/>
        </p:nvPicPr>
        <p:blipFill>
          <a:blip r:embed="rId2"/>
          <a:stretch>
            <a:fillRect/>
          </a:stretch>
        </p:blipFill>
        <p:spPr>
          <a:xfrm>
            <a:off x="2444261" y="2122666"/>
            <a:ext cx="5428746" cy="3456054"/>
          </a:xfrm>
          <a:prstGeom prst="rect">
            <a:avLst/>
          </a:prstGeom>
        </p:spPr>
      </p:pic>
      <p:cxnSp>
        <p:nvCxnSpPr>
          <p:cNvPr id="9" name="Straight Arrow Connector 8">
            <a:extLst>
              <a:ext uri="{FF2B5EF4-FFF2-40B4-BE49-F238E27FC236}">
                <a16:creationId xmlns:a16="http://schemas.microsoft.com/office/drawing/2014/main" id="{F0697D43-BA30-4E78-B0F9-4FD2054F08B9}"/>
              </a:ext>
            </a:extLst>
          </p:cNvPr>
          <p:cNvCxnSpPr/>
          <p:nvPr/>
        </p:nvCxnSpPr>
        <p:spPr>
          <a:xfrm>
            <a:off x="1186962" y="1380392"/>
            <a:ext cx="1310053" cy="127928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6495A5C9-4E55-40EA-83F8-759C97F5D253}"/>
              </a:ext>
            </a:extLst>
          </p:cNvPr>
          <p:cNvCxnSpPr/>
          <p:nvPr/>
        </p:nvCxnSpPr>
        <p:spPr>
          <a:xfrm flipH="1" flipV="1">
            <a:off x="4360985" y="5512777"/>
            <a:ext cx="1674934" cy="89737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545695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8D38D56-1206-4812-8F9F-DA2C391ECBF1}"/>
              </a:ext>
            </a:extLst>
          </p:cNvPr>
          <p:cNvSpPr txBox="1"/>
          <p:nvPr/>
        </p:nvSpPr>
        <p:spPr>
          <a:xfrm>
            <a:off x="1622180" y="442163"/>
            <a:ext cx="8206519" cy="671915"/>
          </a:xfrm>
          <a:prstGeom prst="rect">
            <a:avLst/>
          </a:prstGeom>
          <a:noFill/>
        </p:spPr>
        <p:txBody>
          <a:bodyPr wrap="square">
            <a:spAutoFit/>
          </a:bodyPr>
          <a:lstStyle/>
          <a:p>
            <a:pPr marR="0" lvl="0">
              <a:lnSpc>
                <a:spcPct val="107000"/>
              </a:lnSpc>
              <a:spcBef>
                <a:spcPts val="0"/>
              </a:spcBef>
              <a:spcAft>
                <a:spcPts val="800"/>
              </a:spcAft>
            </a:pPr>
            <a:r>
              <a:rPr lang="en-US" dirty="0">
                <a:latin typeface="Calibri" panose="020F0502020204030204" pitchFamily="34" charset="0"/>
                <a:ea typeface="Calibri" panose="020F0502020204030204" pitchFamily="34" charset="0"/>
                <a:cs typeface="Times New Roman" panose="02020603050405020304" pitchFamily="18" charset="0"/>
              </a:rPr>
              <a:t>Double click to r</a:t>
            </a:r>
            <a:r>
              <a:rPr lang="en-US" sz="1800" dirty="0">
                <a:effectLst/>
                <a:latin typeface="Calibri" panose="020F0502020204030204" pitchFamily="34" charset="0"/>
                <a:ea typeface="Calibri" panose="020F0502020204030204" pitchFamily="34" charset="0"/>
                <a:cs typeface="Times New Roman" panose="02020603050405020304" pitchFamily="18" charset="0"/>
              </a:rPr>
              <a:t>un the node-v12.18.2-x64.msi installation program in the </a:t>
            </a:r>
            <a:r>
              <a:rPr lang="en-US" sz="1800" dirty="0" err="1">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qaoss</a:t>
            </a:r>
            <a:r>
              <a:rPr lang="en-US" sz="18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\install </a:t>
            </a:r>
            <a:r>
              <a:rPr lang="en-US" sz="1800" dirty="0">
                <a:effectLst/>
                <a:latin typeface="Calibri" panose="020F0502020204030204" pitchFamily="34" charset="0"/>
                <a:ea typeface="Calibri" panose="020F0502020204030204" pitchFamily="34" charset="0"/>
                <a:cs typeface="Times New Roman" panose="02020603050405020304" pitchFamily="18" charset="0"/>
              </a:rPr>
              <a:t>folder. Accept all the default settings.</a:t>
            </a:r>
          </a:p>
        </p:txBody>
      </p:sp>
      <p:pic>
        <p:nvPicPr>
          <p:cNvPr id="7" name="Picture 6">
            <a:extLst>
              <a:ext uri="{FF2B5EF4-FFF2-40B4-BE49-F238E27FC236}">
                <a16:creationId xmlns:a16="http://schemas.microsoft.com/office/drawing/2014/main" id="{C3A403F5-EF4A-47AA-AE54-88D96B9C1840}"/>
              </a:ext>
            </a:extLst>
          </p:cNvPr>
          <p:cNvPicPr>
            <a:picLocks noChangeAspect="1"/>
          </p:cNvPicPr>
          <p:nvPr/>
        </p:nvPicPr>
        <p:blipFill>
          <a:blip r:embed="rId2"/>
          <a:stretch>
            <a:fillRect/>
          </a:stretch>
        </p:blipFill>
        <p:spPr>
          <a:xfrm>
            <a:off x="0" y="1760161"/>
            <a:ext cx="12192000" cy="3337678"/>
          </a:xfrm>
          <a:prstGeom prst="rect">
            <a:avLst/>
          </a:prstGeom>
        </p:spPr>
      </p:pic>
      <p:cxnSp>
        <p:nvCxnSpPr>
          <p:cNvPr id="9" name="Straight Arrow Connector 8">
            <a:extLst>
              <a:ext uri="{FF2B5EF4-FFF2-40B4-BE49-F238E27FC236}">
                <a16:creationId xmlns:a16="http://schemas.microsoft.com/office/drawing/2014/main" id="{26F5C8DA-C188-4E72-86F3-45C71C0DE80F}"/>
              </a:ext>
            </a:extLst>
          </p:cNvPr>
          <p:cNvCxnSpPr/>
          <p:nvPr/>
        </p:nvCxnSpPr>
        <p:spPr>
          <a:xfrm flipH="1">
            <a:off x="3228680" y="1187777"/>
            <a:ext cx="2135172" cy="215873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5097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12DE8C9-05E9-4E1F-888C-A456D491E29D}"/>
              </a:ext>
            </a:extLst>
          </p:cNvPr>
          <p:cNvSpPr txBox="1"/>
          <p:nvPr/>
        </p:nvSpPr>
        <p:spPr>
          <a:xfrm>
            <a:off x="993532" y="409738"/>
            <a:ext cx="10616710" cy="774507"/>
          </a:xfrm>
          <a:prstGeom prst="rect">
            <a:avLst/>
          </a:prstGeom>
          <a:noFill/>
        </p:spPr>
        <p:txBody>
          <a:bodyPr wrap="square">
            <a:spAutoFit/>
          </a:bodyPr>
          <a:lstStyle/>
          <a:p>
            <a:pPr marR="0" lvl="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Open a dos window and test your node installation from the command line by typing: C:\node --version</a:t>
            </a:r>
          </a:p>
          <a:p>
            <a:pPr marL="0" marR="0" indent="45720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It should show: v12.16.3</a:t>
            </a:r>
          </a:p>
        </p:txBody>
      </p:sp>
      <p:pic>
        <p:nvPicPr>
          <p:cNvPr id="7" name="Picture 6">
            <a:extLst>
              <a:ext uri="{FF2B5EF4-FFF2-40B4-BE49-F238E27FC236}">
                <a16:creationId xmlns:a16="http://schemas.microsoft.com/office/drawing/2014/main" id="{60587528-97E8-40A2-83E6-B69D9AF97BE8}"/>
              </a:ext>
            </a:extLst>
          </p:cNvPr>
          <p:cNvPicPr>
            <a:picLocks noChangeAspect="1"/>
          </p:cNvPicPr>
          <p:nvPr/>
        </p:nvPicPr>
        <p:blipFill>
          <a:blip r:embed="rId2"/>
          <a:stretch>
            <a:fillRect/>
          </a:stretch>
        </p:blipFill>
        <p:spPr>
          <a:xfrm>
            <a:off x="0" y="1268478"/>
            <a:ext cx="6166355" cy="5589522"/>
          </a:xfrm>
          <a:prstGeom prst="rect">
            <a:avLst/>
          </a:prstGeom>
        </p:spPr>
      </p:pic>
      <p:cxnSp>
        <p:nvCxnSpPr>
          <p:cNvPr id="9" name="Straight Arrow Connector 8">
            <a:extLst>
              <a:ext uri="{FF2B5EF4-FFF2-40B4-BE49-F238E27FC236}">
                <a16:creationId xmlns:a16="http://schemas.microsoft.com/office/drawing/2014/main" id="{ECAA963A-962A-4F85-9E73-900E8B7D18F1}"/>
              </a:ext>
            </a:extLst>
          </p:cNvPr>
          <p:cNvCxnSpPr/>
          <p:nvPr/>
        </p:nvCxnSpPr>
        <p:spPr>
          <a:xfrm>
            <a:off x="2450969" y="721151"/>
            <a:ext cx="1522429" cy="18476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37AF4E7C-BF45-46A6-8F5A-C0F9EC1A7400}"/>
              </a:ext>
            </a:extLst>
          </p:cNvPr>
          <p:cNvPicPr>
            <a:picLocks noChangeAspect="1"/>
          </p:cNvPicPr>
          <p:nvPr/>
        </p:nvPicPr>
        <p:blipFill>
          <a:blip r:embed="rId3"/>
          <a:stretch>
            <a:fillRect/>
          </a:stretch>
        </p:blipFill>
        <p:spPr>
          <a:xfrm>
            <a:off x="6166354" y="1268478"/>
            <a:ext cx="6025645" cy="4113619"/>
          </a:xfrm>
          <a:prstGeom prst="rect">
            <a:avLst/>
          </a:prstGeom>
        </p:spPr>
      </p:pic>
      <p:cxnSp>
        <p:nvCxnSpPr>
          <p:cNvPr id="13" name="Straight Arrow Connector 12">
            <a:extLst>
              <a:ext uri="{FF2B5EF4-FFF2-40B4-BE49-F238E27FC236}">
                <a16:creationId xmlns:a16="http://schemas.microsoft.com/office/drawing/2014/main" id="{C7EDEF8D-13EC-4EB2-94CC-0306E0FEEA6F}"/>
              </a:ext>
            </a:extLst>
          </p:cNvPr>
          <p:cNvCxnSpPr>
            <a:cxnSpLocks/>
          </p:cNvCxnSpPr>
          <p:nvPr/>
        </p:nvCxnSpPr>
        <p:spPr>
          <a:xfrm flipH="1">
            <a:off x="7159659" y="721151"/>
            <a:ext cx="2397579" cy="18476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132892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1D2CDC5-DC50-4080-ADB9-735F60B17303}"/>
              </a:ext>
            </a:extLst>
          </p:cNvPr>
          <p:cNvSpPr txBox="1"/>
          <p:nvPr/>
        </p:nvSpPr>
        <p:spPr>
          <a:xfrm>
            <a:off x="109904" y="236296"/>
            <a:ext cx="11887200" cy="375552"/>
          </a:xfrm>
          <a:prstGeom prst="rect">
            <a:avLst/>
          </a:prstGeom>
          <a:noFill/>
        </p:spPr>
        <p:txBody>
          <a:bodyPr wrap="square">
            <a:spAutoFit/>
          </a:bodyPr>
          <a:lstStyle/>
          <a:p>
            <a:pPr marR="0" lvl="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Sign up for an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Ngrok</a:t>
            </a:r>
            <a:r>
              <a:rPr lang="en-US" sz="1800" dirty="0">
                <a:effectLst/>
                <a:latin typeface="Calibri" panose="020F0502020204030204" pitchFamily="34" charset="0"/>
                <a:ea typeface="Calibri" panose="020F0502020204030204" pitchFamily="34" charset="0"/>
                <a:cs typeface="Times New Roman" panose="02020603050405020304" pitchFamily="18" charset="0"/>
              </a:rPr>
              <a:t> account at https://dashboard.ngrok.com/signup. </a:t>
            </a:r>
          </a:p>
        </p:txBody>
      </p:sp>
      <p:pic>
        <p:nvPicPr>
          <p:cNvPr id="7" name="Picture 6">
            <a:extLst>
              <a:ext uri="{FF2B5EF4-FFF2-40B4-BE49-F238E27FC236}">
                <a16:creationId xmlns:a16="http://schemas.microsoft.com/office/drawing/2014/main" id="{8C89E847-36A7-4708-A9EC-FC789412370B}"/>
              </a:ext>
            </a:extLst>
          </p:cNvPr>
          <p:cNvPicPr>
            <a:picLocks noChangeAspect="1"/>
          </p:cNvPicPr>
          <p:nvPr/>
        </p:nvPicPr>
        <p:blipFill>
          <a:blip r:embed="rId2"/>
          <a:stretch>
            <a:fillRect/>
          </a:stretch>
        </p:blipFill>
        <p:spPr>
          <a:xfrm>
            <a:off x="196146" y="986342"/>
            <a:ext cx="11714716" cy="1622387"/>
          </a:xfrm>
          <a:prstGeom prst="rect">
            <a:avLst/>
          </a:prstGeom>
        </p:spPr>
      </p:pic>
      <p:sp>
        <p:nvSpPr>
          <p:cNvPr id="13" name="TextBox 12">
            <a:extLst>
              <a:ext uri="{FF2B5EF4-FFF2-40B4-BE49-F238E27FC236}">
                <a16:creationId xmlns:a16="http://schemas.microsoft.com/office/drawing/2014/main" id="{304AC129-D705-42E0-8A87-8567B85A8669}"/>
              </a:ext>
            </a:extLst>
          </p:cNvPr>
          <p:cNvSpPr txBox="1"/>
          <p:nvPr/>
        </p:nvSpPr>
        <p:spPr>
          <a:xfrm>
            <a:off x="196145" y="2187859"/>
            <a:ext cx="11714715" cy="369332"/>
          </a:xfrm>
          <a:prstGeom prst="rect">
            <a:avLst/>
          </a:prstGeom>
          <a:noFill/>
        </p:spPr>
        <p:txBody>
          <a:bodyPr wrap="square">
            <a:spAutoFit/>
          </a:bodyPr>
          <a:lstStyle/>
          <a:p>
            <a:r>
              <a:rPr lang="en-US" sz="1800" dirty="0">
                <a:effectLst/>
                <a:latin typeface="Calibri" panose="020F0502020204030204" pitchFamily="34" charset="0"/>
                <a:ea typeface="Calibri" panose="020F0502020204030204" pitchFamily="34" charset="0"/>
                <a:cs typeface="Times New Roman" panose="02020603050405020304" pitchFamily="18" charset="0"/>
              </a:rPr>
              <a:t>Then go to the billing page.</a:t>
            </a:r>
            <a:endParaRPr lang="en-US" dirty="0"/>
          </a:p>
        </p:txBody>
      </p:sp>
      <p:cxnSp>
        <p:nvCxnSpPr>
          <p:cNvPr id="10" name="Straight Arrow Connector 9">
            <a:extLst>
              <a:ext uri="{FF2B5EF4-FFF2-40B4-BE49-F238E27FC236}">
                <a16:creationId xmlns:a16="http://schemas.microsoft.com/office/drawing/2014/main" id="{2454899F-10E2-4F45-BE3B-6F971B3AF687}"/>
              </a:ext>
            </a:extLst>
          </p:cNvPr>
          <p:cNvCxnSpPr/>
          <p:nvPr/>
        </p:nvCxnSpPr>
        <p:spPr>
          <a:xfrm>
            <a:off x="6736976" y="457200"/>
            <a:ext cx="4043083" cy="10488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5" name="Picture 14">
            <a:extLst>
              <a:ext uri="{FF2B5EF4-FFF2-40B4-BE49-F238E27FC236}">
                <a16:creationId xmlns:a16="http://schemas.microsoft.com/office/drawing/2014/main" id="{B4D9774D-523F-4AAA-9DF5-9285E3D18E86}"/>
              </a:ext>
            </a:extLst>
          </p:cNvPr>
          <p:cNvPicPr>
            <a:picLocks noChangeAspect="1"/>
          </p:cNvPicPr>
          <p:nvPr/>
        </p:nvPicPr>
        <p:blipFill>
          <a:blip r:embed="rId3"/>
          <a:stretch>
            <a:fillRect/>
          </a:stretch>
        </p:blipFill>
        <p:spPr>
          <a:xfrm>
            <a:off x="0" y="2783524"/>
            <a:ext cx="12192000" cy="4074476"/>
          </a:xfrm>
          <a:prstGeom prst="rect">
            <a:avLst/>
          </a:prstGeom>
        </p:spPr>
      </p:pic>
      <p:cxnSp>
        <p:nvCxnSpPr>
          <p:cNvPr id="19" name="Straight Arrow Connector 18">
            <a:extLst>
              <a:ext uri="{FF2B5EF4-FFF2-40B4-BE49-F238E27FC236}">
                <a16:creationId xmlns:a16="http://schemas.microsoft.com/office/drawing/2014/main" id="{E5318CF7-C1B9-4C29-B6F7-57AB6437AA2B}"/>
              </a:ext>
            </a:extLst>
          </p:cNvPr>
          <p:cNvCxnSpPr/>
          <p:nvPr/>
        </p:nvCxnSpPr>
        <p:spPr>
          <a:xfrm flipH="1">
            <a:off x="839665" y="2505808"/>
            <a:ext cx="1494693" cy="370156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058342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074A653-A594-449E-A618-D50A7D2F0D64}"/>
              </a:ext>
            </a:extLst>
          </p:cNvPr>
          <p:cNvPicPr>
            <a:picLocks noChangeAspect="1"/>
          </p:cNvPicPr>
          <p:nvPr/>
        </p:nvPicPr>
        <p:blipFill>
          <a:blip r:embed="rId2"/>
          <a:stretch>
            <a:fillRect/>
          </a:stretch>
        </p:blipFill>
        <p:spPr>
          <a:xfrm>
            <a:off x="56808" y="1745708"/>
            <a:ext cx="8669557" cy="5112291"/>
          </a:xfrm>
          <a:prstGeom prst="rect">
            <a:avLst/>
          </a:prstGeom>
        </p:spPr>
      </p:pic>
      <p:sp>
        <p:nvSpPr>
          <p:cNvPr id="7" name="TextBox 6">
            <a:extLst>
              <a:ext uri="{FF2B5EF4-FFF2-40B4-BE49-F238E27FC236}">
                <a16:creationId xmlns:a16="http://schemas.microsoft.com/office/drawing/2014/main" id="{6039AC18-DC7F-4321-89A9-E6FF0DC2789C}"/>
              </a:ext>
            </a:extLst>
          </p:cNvPr>
          <p:cNvSpPr txBox="1"/>
          <p:nvPr/>
        </p:nvSpPr>
        <p:spPr>
          <a:xfrm>
            <a:off x="308830" y="224177"/>
            <a:ext cx="6095266" cy="369332"/>
          </a:xfrm>
          <a:prstGeom prst="rect">
            <a:avLst/>
          </a:prstGeom>
          <a:noFill/>
        </p:spPr>
        <p:txBody>
          <a:bodyPr wrap="square">
            <a:spAutoFit/>
          </a:bodyPr>
          <a:lstStyle/>
          <a:p>
            <a:r>
              <a:rPr lang="en-US" dirty="0">
                <a:latin typeface="Calibri" panose="020F0502020204030204" pitchFamily="34" charset="0"/>
                <a:ea typeface="Calibri" panose="020F0502020204030204" pitchFamily="34" charset="0"/>
                <a:cs typeface="Times New Roman" panose="02020603050405020304" pitchFamily="18" charset="0"/>
              </a:rPr>
              <a:t>S</a:t>
            </a:r>
            <a:r>
              <a:rPr lang="en-US" sz="1800" dirty="0">
                <a:effectLst/>
                <a:latin typeface="Calibri" panose="020F0502020204030204" pitchFamily="34" charset="0"/>
                <a:ea typeface="Calibri" panose="020F0502020204030204" pitchFamily="34" charset="0"/>
                <a:cs typeface="Times New Roman" panose="02020603050405020304" pitchFamily="18" charset="0"/>
              </a:rPr>
              <a:t>ign up for a ‘Basic’ account. It's $5/month. </a:t>
            </a:r>
            <a:endParaRPr lang="en-US" dirty="0"/>
          </a:p>
        </p:txBody>
      </p:sp>
      <p:cxnSp>
        <p:nvCxnSpPr>
          <p:cNvPr id="9" name="Straight Arrow Connector 8">
            <a:extLst>
              <a:ext uri="{FF2B5EF4-FFF2-40B4-BE49-F238E27FC236}">
                <a16:creationId xmlns:a16="http://schemas.microsoft.com/office/drawing/2014/main" id="{4B970238-7568-46CE-8005-3C8F5199FA2B}"/>
              </a:ext>
            </a:extLst>
          </p:cNvPr>
          <p:cNvCxnSpPr/>
          <p:nvPr/>
        </p:nvCxnSpPr>
        <p:spPr>
          <a:xfrm>
            <a:off x="2853104" y="677008"/>
            <a:ext cx="250581" cy="26860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147275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4756D8F4-6538-4E3D-BDB1-DEE8223C72E7}"/>
              </a:ext>
            </a:extLst>
          </p:cNvPr>
          <p:cNvSpPr txBox="1"/>
          <p:nvPr/>
        </p:nvSpPr>
        <p:spPr>
          <a:xfrm>
            <a:off x="470389" y="293980"/>
            <a:ext cx="11135458" cy="671915"/>
          </a:xfrm>
          <a:prstGeom prst="rect">
            <a:avLst/>
          </a:prstGeom>
          <a:noFill/>
        </p:spPr>
        <p:txBody>
          <a:bodyPr wrap="square">
            <a:spAutoFit/>
          </a:bodyPr>
          <a:lstStyle/>
          <a:p>
            <a:pPr marR="0" lvl="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Once you're signed up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Ngrok</a:t>
            </a:r>
            <a:r>
              <a:rPr lang="en-US" sz="1800" dirty="0">
                <a:effectLst/>
                <a:latin typeface="Calibri" panose="020F0502020204030204" pitchFamily="34" charset="0"/>
                <a:ea typeface="Calibri" panose="020F0502020204030204" pitchFamily="34" charset="0"/>
                <a:cs typeface="Times New Roman" panose="02020603050405020304" pitchFamily="18" charset="0"/>
              </a:rPr>
              <a:t> will provide you with an authentication token under the ‘Authentication/Your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Authtoken</a:t>
            </a:r>
            <a:r>
              <a:rPr lang="en-US" sz="1800" dirty="0">
                <a:effectLst/>
                <a:latin typeface="Calibri" panose="020F0502020204030204" pitchFamily="34" charset="0"/>
                <a:ea typeface="Calibri" panose="020F0502020204030204" pitchFamily="34" charset="0"/>
                <a:cs typeface="Times New Roman" panose="02020603050405020304" pitchFamily="18" charset="0"/>
              </a:rPr>
              <a:t>’ link in the menu on the left. It’s just a long alphanumeric ID.</a:t>
            </a:r>
          </a:p>
        </p:txBody>
      </p:sp>
      <p:pic>
        <p:nvPicPr>
          <p:cNvPr id="9" name="Picture 8">
            <a:extLst>
              <a:ext uri="{FF2B5EF4-FFF2-40B4-BE49-F238E27FC236}">
                <a16:creationId xmlns:a16="http://schemas.microsoft.com/office/drawing/2014/main" id="{9D447C07-F1C0-4001-8371-BDE911A03C61}"/>
              </a:ext>
            </a:extLst>
          </p:cNvPr>
          <p:cNvPicPr>
            <a:picLocks noChangeAspect="1"/>
          </p:cNvPicPr>
          <p:nvPr/>
        </p:nvPicPr>
        <p:blipFill>
          <a:blip r:embed="rId2"/>
          <a:stretch>
            <a:fillRect/>
          </a:stretch>
        </p:blipFill>
        <p:spPr>
          <a:xfrm>
            <a:off x="0" y="1751196"/>
            <a:ext cx="12192000" cy="3223723"/>
          </a:xfrm>
          <a:prstGeom prst="rect">
            <a:avLst/>
          </a:prstGeom>
        </p:spPr>
      </p:pic>
      <p:cxnSp>
        <p:nvCxnSpPr>
          <p:cNvPr id="11" name="Straight Arrow Connector 10">
            <a:extLst>
              <a:ext uri="{FF2B5EF4-FFF2-40B4-BE49-F238E27FC236}">
                <a16:creationId xmlns:a16="http://schemas.microsoft.com/office/drawing/2014/main" id="{135B8045-3F6D-47B0-AD13-98A718B7F2D2}"/>
              </a:ext>
            </a:extLst>
          </p:cNvPr>
          <p:cNvCxnSpPr/>
          <p:nvPr/>
        </p:nvCxnSpPr>
        <p:spPr>
          <a:xfrm flipH="1">
            <a:off x="1270488" y="584688"/>
            <a:ext cx="7671289" cy="40708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A18EB9D9-A249-400F-A1DA-BC84A044C5DD}"/>
              </a:ext>
            </a:extLst>
          </p:cNvPr>
          <p:cNvCxnSpPr/>
          <p:nvPr/>
        </p:nvCxnSpPr>
        <p:spPr>
          <a:xfrm>
            <a:off x="8941777" y="629937"/>
            <a:ext cx="281354" cy="228471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843053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F28BC76-0FB9-4E41-A529-F4A2B53B8DDA}"/>
              </a:ext>
            </a:extLst>
          </p:cNvPr>
          <p:cNvSpPr txBox="1"/>
          <p:nvPr/>
        </p:nvSpPr>
        <p:spPr>
          <a:xfrm>
            <a:off x="228599" y="133139"/>
            <a:ext cx="11733335" cy="375552"/>
          </a:xfrm>
          <a:prstGeom prst="rect">
            <a:avLst/>
          </a:prstGeom>
          <a:noFill/>
        </p:spPr>
        <p:txBody>
          <a:bodyPr wrap="square">
            <a:spAutoFit/>
          </a:bodyPr>
          <a:lstStyle/>
          <a:p>
            <a:pPr marR="0" lvl="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Open a dos window again and go to the </a:t>
            </a:r>
            <a:r>
              <a:rPr lang="en-US" sz="18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“C:\</a:t>
            </a:r>
            <a:r>
              <a:rPr lang="en-US" sz="1800" dirty="0">
                <a:effectLst/>
                <a:latin typeface="Calibri" panose="020F0502020204030204" pitchFamily="34" charset="0"/>
                <a:ea typeface="Calibri" panose="020F0502020204030204" pitchFamily="34" charset="0"/>
                <a:cs typeface="Times New Roman" panose="02020603050405020304" pitchFamily="18" charset="0"/>
              </a:rPr>
              <a:t>(folder where you copied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qaoss</a:t>
            </a:r>
            <a:r>
              <a:rPr lang="en-US" sz="1800" dirty="0">
                <a:effectLst/>
                <a:latin typeface="Calibri" panose="020F0502020204030204" pitchFamily="34" charset="0"/>
                <a:ea typeface="Calibri" panose="020F0502020204030204" pitchFamily="34" charset="0"/>
                <a:cs typeface="Times New Roman" panose="02020603050405020304" pitchFamily="18" charset="0"/>
              </a:rPr>
              <a:t> files)\</a:t>
            </a:r>
            <a:r>
              <a:rPr lang="en-US" sz="1800" dirty="0" err="1">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qaoss</a:t>
            </a:r>
            <a:r>
              <a:rPr lang="en-US" sz="18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a:t>
            </a:r>
            <a:r>
              <a:rPr lang="en-US" sz="1800" dirty="0" err="1">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node_modules</a:t>
            </a:r>
            <a:r>
              <a:rPr lang="en-US" sz="18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a:t>
            </a:r>
            <a:r>
              <a:rPr lang="en-US" sz="1800" dirty="0" err="1">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ngrok</a:t>
            </a:r>
            <a:r>
              <a:rPr lang="en-US" sz="18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\bin” </a:t>
            </a:r>
            <a:r>
              <a:rPr lang="en-US" sz="1800" dirty="0">
                <a:effectLst/>
                <a:latin typeface="Calibri" panose="020F0502020204030204" pitchFamily="34" charset="0"/>
                <a:ea typeface="Calibri" panose="020F0502020204030204" pitchFamily="34" charset="0"/>
                <a:cs typeface="Times New Roman" panose="02020603050405020304" pitchFamily="18" charset="0"/>
              </a:rPr>
              <a:t>folder.</a:t>
            </a:r>
          </a:p>
        </p:txBody>
      </p:sp>
      <p:pic>
        <p:nvPicPr>
          <p:cNvPr id="7" name="Picture 6">
            <a:extLst>
              <a:ext uri="{FF2B5EF4-FFF2-40B4-BE49-F238E27FC236}">
                <a16:creationId xmlns:a16="http://schemas.microsoft.com/office/drawing/2014/main" id="{833E26C8-7707-4CB5-9D90-429E4298FC6F}"/>
              </a:ext>
            </a:extLst>
          </p:cNvPr>
          <p:cNvPicPr>
            <a:picLocks noChangeAspect="1"/>
          </p:cNvPicPr>
          <p:nvPr/>
        </p:nvPicPr>
        <p:blipFill>
          <a:blip r:embed="rId2"/>
          <a:stretch>
            <a:fillRect/>
          </a:stretch>
        </p:blipFill>
        <p:spPr>
          <a:xfrm>
            <a:off x="2125993" y="932936"/>
            <a:ext cx="8251799" cy="4509704"/>
          </a:xfrm>
          <a:prstGeom prst="rect">
            <a:avLst/>
          </a:prstGeom>
        </p:spPr>
      </p:pic>
      <p:cxnSp>
        <p:nvCxnSpPr>
          <p:cNvPr id="11" name="Straight Arrow Connector 10">
            <a:extLst>
              <a:ext uri="{FF2B5EF4-FFF2-40B4-BE49-F238E27FC236}">
                <a16:creationId xmlns:a16="http://schemas.microsoft.com/office/drawing/2014/main" id="{1511691D-0F8E-4DCC-96DF-F27112D60CE0}"/>
              </a:ext>
            </a:extLst>
          </p:cNvPr>
          <p:cNvCxnSpPr/>
          <p:nvPr/>
        </p:nvCxnSpPr>
        <p:spPr>
          <a:xfrm flipH="1">
            <a:off x="4369777" y="508691"/>
            <a:ext cx="4057650" cy="15179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942700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F28BC76-0FB9-4E41-A529-F4A2B53B8DDA}"/>
              </a:ext>
            </a:extLst>
          </p:cNvPr>
          <p:cNvSpPr txBox="1"/>
          <p:nvPr/>
        </p:nvSpPr>
        <p:spPr>
          <a:xfrm>
            <a:off x="228599" y="133139"/>
            <a:ext cx="11803674" cy="774507"/>
          </a:xfrm>
          <a:prstGeom prst="rect">
            <a:avLst/>
          </a:prstGeom>
          <a:noFill/>
        </p:spPr>
        <p:txBody>
          <a:bodyPr wrap="square">
            <a:spAutoFit/>
          </a:bodyPr>
          <a:lstStyle/>
          <a:p>
            <a:pPr marR="0" lvl="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Run the following command </a:t>
            </a:r>
          </a:p>
          <a:p>
            <a:pPr marR="0" lvl="0">
              <a:lnSpc>
                <a:spcPct val="107000"/>
              </a:lnSpc>
              <a:spcBef>
                <a:spcPts val="0"/>
              </a:spcBef>
              <a:spcAft>
                <a:spcPts val="800"/>
              </a:spcAft>
            </a:pPr>
            <a:r>
              <a:rPr lang="en-US" sz="18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C:\</a:t>
            </a:r>
            <a:r>
              <a:rPr lang="en-US" sz="1800" dirty="0">
                <a:effectLst/>
                <a:latin typeface="Calibri" panose="020F0502020204030204" pitchFamily="34" charset="0"/>
                <a:ea typeface="Calibri" panose="020F0502020204030204" pitchFamily="34" charset="0"/>
                <a:cs typeface="Times New Roman" panose="02020603050405020304" pitchFamily="18" charset="0"/>
              </a:rPr>
              <a:t>(folder where you copied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qaoss</a:t>
            </a:r>
            <a:r>
              <a:rPr lang="en-US" sz="1800" dirty="0">
                <a:effectLst/>
                <a:latin typeface="Calibri" panose="020F0502020204030204" pitchFamily="34" charset="0"/>
                <a:ea typeface="Calibri" panose="020F0502020204030204" pitchFamily="34" charset="0"/>
                <a:cs typeface="Times New Roman" panose="02020603050405020304" pitchFamily="18" charset="0"/>
              </a:rPr>
              <a:t> files)\</a:t>
            </a:r>
            <a:r>
              <a:rPr lang="en-US" sz="1800" dirty="0" err="1">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qaoss</a:t>
            </a:r>
            <a:r>
              <a:rPr lang="en-US" sz="18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a:t>
            </a:r>
            <a:r>
              <a:rPr lang="en-US" sz="1800" dirty="0" err="1">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node_modules</a:t>
            </a:r>
            <a:r>
              <a:rPr lang="en-US" sz="18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a:t>
            </a:r>
            <a:r>
              <a:rPr lang="en-US" sz="1800" dirty="0" err="1">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ngrok</a:t>
            </a:r>
            <a:r>
              <a:rPr lang="en-US" sz="18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\bin&gt;</a:t>
            </a:r>
            <a:r>
              <a:rPr lang="en-US" sz="1800" dirty="0" err="1">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ngrok</a:t>
            </a:r>
            <a:r>
              <a:rPr lang="en-US" sz="18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 </a:t>
            </a:r>
            <a:r>
              <a:rPr lang="en-US" sz="1800" dirty="0" err="1">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authtoken</a:t>
            </a:r>
            <a:r>
              <a:rPr lang="en-US" sz="18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 </a:t>
            </a:r>
            <a:r>
              <a:rPr lang="en-US" sz="1800" dirty="0">
                <a:effectLst/>
                <a:latin typeface="Calibri" panose="020F0502020204030204" pitchFamily="34" charset="0"/>
                <a:ea typeface="Calibri" panose="020F0502020204030204" pitchFamily="34" charset="0"/>
                <a:cs typeface="Times New Roman" panose="02020603050405020304" pitchFamily="18" charset="0"/>
              </a:rPr>
              <a:t>(your authentication token here)</a:t>
            </a:r>
          </a:p>
        </p:txBody>
      </p:sp>
      <p:pic>
        <p:nvPicPr>
          <p:cNvPr id="3" name="Picture 2">
            <a:extLst>
              <a:ext uri="{FF2B5EF4-FFF2-40B4-BE49-F238E27FC236}">
                <a16:creationId xmlns:a16="http://schemas.microsoft.com/office/drawing/2014/main" id="{B74A7D52-0DAD-4D4F-A552-2F43794DD25A}"/>
              </a:ext>
            </a:extLst>
          </p:cNvPr>
          <p:cNvPicPr>
            <a:picLocks noChangeAspect="1"/>
          </p:cNvPicPr>
          <p:nvPr/>
        </p:nvPicPr>
        <p:blipFill>
          <a:blip r:embed="rId2"/>
          <a:stretch>
            <a:fillRect/>
          </a:stretch>
        </p:blipFill>
        <p:spPr>
          <a:xfrm>
            <a:off x="1515594" y="976240"/>
            <a:ext cx="9044354" cy="4929387"/>
          </a:xfrm>
          <a:prstGeom prst="rect">
            <a:avLst/>
          </a:prstGeom>
        </p:spPr>
      </p:pic>
      <p:cxnSp>
        <p:nvCxnSpPr>
          <p:cNvPr id="6" name="Straight Arrow Connector 5">
            <a:extLst>
              <a:ext uri="{FF2B5EF4-FFF2-40B4-BE49-F238E27FC236}">
                <a16:creationId xmlns:a16="http://schemas.microsoft.com/office/drawing/2014/main" id="{2E10A51A-0BD2-4E4F-87FD-DD8BCAED294A}"/>
              </a:ext>
            </a:extLst>
          </p:cNvPr>
          <p:cNvCxnSpPr>
            <a:cxnSpLocks/>
          </p:cNvCxnSpPr>
          <p:nvPr/>
        </p:nvCxnSpPr>
        <p:spPr>
          <a:xfrm flipH="1">
            <a:off x="6351494" y="848458"/>
            <a:ext cx="1781392" cy="15854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0CE0CFBB-3567-4203-96D1-FA193A68C0CD}"/>
              </a:ext>
            </a:extLst>
          </p:cNvPr>
          <p:cNvCxnSpPr>
            <a:cxnSpLocks/>
          </p:cNvCxnSpPr>
          <p:nvPr/>
        </p:nvCxnSpPr>
        <p:spPr>
          <a:xfrm flipH="1">
            <a:off x="8319247" y="848458"/>
            <a:ext cx="1602872" cy="15854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4645B3CD-410D-4BEF-8AC9-EA41DAF1C22D}"/>
              </a:ext>
            </a:extLst>
          </p:cNvPr>
          <p:cNvSpPr txBox="1"/>
          <p:nvPr/>
        </p:nvSpPr>
        <p:spPr>
          <a:xfrm>
            <a:off x="2075328" y="6170907"/>
            <a:ext cx="9883589" cy="369332"/>
          </a:xfrm>
          <a:prstGeom prst="rect">
            <a:avLst/>
          </a:prstGeom>
          <a:noFill/>
        </p:spPr>
        <p:txBody>
          <a:bodyPr wrap="square">
            <a:spAutoFit/>
          </a:bodyPr>
          <a:lstStyle/>
          <a:p>
            <a:r>
              <a:rPr lang="en-US" sz="1800" dirty="0">
                <a:effectLst/>
                <a:latin typeface="Calibri" panose="020F0502020204030204" pitchFamily="34" charset="0"/>
                <a:ea typeface="Calibri" panose="020F0502020204030204" pitchFamily="34" charset="0"/>
                <a:cs typeface="Times New Roman" panose="02020603050405020304" pitchFamily="18" charset="0"/>
              </a:rPr>
              <a:t>You should see the message: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Authtoken</a:t>
            </a:r>
            <a:r>
              <a:rPr lang="en-US" sz="1800" dirty="0">
                <a:effectLst/>
                <a:latin typeface="Calibri" panose="020F0502020204030204" pitchFamily="34" charset="0"/>
                <a:ea typeface="Calibri" panose="020F0502020204030204" pitchFamily="34" charset="0"/>
                <a:cs typeface="Times New Roman" panose="02020603050405020304" pitchFamily="18" charset="0"/>
              </a:rPr>
              <a:t> saved to configuration file: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ngrok.yml</a:t>
            </a:r>
            <a:endParaRPr lang="en-US" dirty="0"/>
          </a:p>
        </p:txBody>
      </p:sp>
    </p:spTree>
    <p:extLst>
      <p:ext uri="{BB962C8B-B14F-4D97-AF65-F5344CB8AC3E}">
        <p14:creationId xmlns:p14="http://schemas.microsoft.com/office/powerpoint/2010/main" val="17578580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74</TotalTime>
  <Words>497</Words>
  <Application>Microsoft Office PowerPoint</Application>
  <PresentationFormat>Widescreen</PresentationFormat>
  <Paragraphs>27</Paragraphs>
  <Slides>15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Calibri Light</vt:lpstr>
      <vt:lpstr>Office Theme</vt:lpstr>
      <vt:lpstr>Qaoss Installation and Configuration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Donald Cunningham</dc:creator>
  <cp:lastModifiedBy>Donald Cunningham</cp:lastModifiedBy>
  <cp:revision>39</cp:revision>
  <dcterms:created xsi:type="dcterms:W3CDTF">2021-01-21T18:24:05Z</dcterms:created>
  <dcterms:modified xsi:type="dcterms:W3CDTF">2021-07-08T06:39:58Z</dcterms:modified>
</cp:coreProperties>
</file>

<file path=docProps/thumbnail.jpeg>
</file>